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8" r:id="rId2"/>
  </p:sldIdLst>
  <p:sldSz cx="10691813" cy="7562850"/>
  <p:notesSz cx="9144000" cy="6858000"/>
  <p:defaultTextStyle>
    <a:defPPr>
      <a:defRPr lang="en-US"/>
    </a:defPPr>
    <a:lvl1pPr marL="0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1pPr>
    <a:lvl2pPr marL="497845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2pPr>
    <a:lvl3pPr marL="995690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3pPr>
    <a:lvl4pPr marL="1493535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4pPr>
    <a:lvl5pPr marL="1991380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99"/>
    <a:srgbClr val="D3D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94" autoAdjust="0"/>
    <p:restoredTop sz="94665"/>
  </p:normalViewPr>
  <p:slideViewPr>
    <p:cSldViewPr snapToGrid="0">
      <p:cViewPr varScale="1">
        <p:scale>
          <a:sx n="112" d="100"/>
          <a:sy n="112" d="100"/>
        </p:scale>
        <p:origin x="203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717"/>
            <a:ext cx="9088041" cy="2632992"/>
          </a:xfrm>
        </p:spPr>
        <p:txBody>
          <a:bodyPr anchor="b"/>
          <a:lstStyle>
            <a:lvl1pPr algn="ctr">
              <a:defRPr sz="661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2247"/>
            <a:ext cx="8018860" cy="1825938"/>
          </a:xfrm>
        </p:spPr>
        <p:txBody>
          <a:bodyPr/>
          <a:lstStyle>
            <a:lvl1pPr marL="0" indent="0" algn="ctr">
              <a:buNone/>
              <a:defRPr sz="2647"/>
            </a:lvl1pPr>
            <a:lvl2pPr marL="504200" indent="0" algn="ctr">
              <a:buNone/>
              <a:defRPr sz="2206"/>
            </a:lvl2pPr>
            <a:lvl3pPr marL="1008400" indent="0" algn="ctr">
              <a:buNone/>
              <a:defRPr sz="1985"/>
            </a:lvl3pPr>
            <a:lvl4pPr marL="1512600" indent="0" algn="ctr">
              <a:buNone/>
              <a:defRPr sz="1764"/>
            </a:lvl4pPr>
            <a:lvl5pPr marL="2016801" indent="0" algn="ctr">
              <a:buNone/>
              <a:defRPr sz="1764"/>
            </a:lvl5pPr>
            <a:lvl6pPr marL="2521001" indent="0" algn="ctr">
              <a:buNone/>
              <a:defRPr sz="1764"/>
            </a:lvl6pPr>
            <a:lvl7pPr marL="3025201" indent="0" algn="ctr">
              <a:buNone/>
              <a:defRPr sz="1764"/>
            </a:lvl7pPr>
            <a:lvl8pPr marL="3529401" indent="0" algn="ctr">
              <a:buNone/>
              <a:defRPr sz="1764"/>
            </a:lvl8pPr>
            <a:lvl9pPr marL="4033601" indent="0" algn="ctr">
              <a:buNone/>
              <a:defRPr sz="17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600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282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652"/>
            <a:ext cx="2305422" cy="640916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652"/>
            <a:ext cx="6782619" cy="640916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002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693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5463"/>
            <a:ext cx="9221689" cy="3145935"/>
          </a:xfrm>
        </p:spPr>
        <p:txBody>
          <a:bodyPr anchor="b"/>
          <a:lstStyle>
            <a:lvl1pPr>
              <a:defRPr sz="661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61159"/>
            <a:ext cx="9221689" cy="1654373"/>
          </a:xfrm>
        </p:spPr>
        <p:txBody>
          <a:bodyPr/>
          <a:lstStyle>
            <a:lvl1pPr marL="0" indent="0">
              <a:buNone/>
              <a:defRPr sz="2647">
                <a:solidFill>
                  <a:schemeClr val="tx1"/>
                </a:solidFill>
              </a:defRPr>
            </a:lvl1pPr>
            <a:lvl2pPr marL="504200" indent="0">
              <a:buNone/>
              <a:defRPr sz="2206">
                <a:solidFill>
                  <a:schemeClr val="tx1">
                    <a:tint val="75000"/>
                  </a:schemeClr>
                </a:solidFill>
              </a:defRPr>
            </a:lvl2pPr>
            <a:lvl3pPr marL="1008400" indent="0">
              <a:buNone/>
              <a:defRPr sz="1985">
                <a:solidFill>
                  <a:schemeClr val="tx1">
                    <a:tint val="75000"/>
                  </a:schemeClr>
                </a:solidFill>
              </a:defRPr>
            </a:lvl3pPr>
            <a:lvl4pPr marL="1512600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6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210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52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94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36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081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3259"/>
            <a:ext cx="4544021" cy="47985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3259"/>
            <a:ext cx="4544021" cy="47985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581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654"/>
            <a:ext cx="9221689" cy="146180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949"/>
            <a:ext cx="4523137" cy="908592"/>
          </a:xfrm>
        </p:spPr>
        <p:txBody>
          <a:bodyPr anchor="b"/>
          <a:lstStyle>
            <a:lvl1pPr marL="0" indent="0">
              <a:buNone/>
              <a:defRPr sz="2647" b="1"/>
            </a:lvl1pPr>
            <a:lvl2pPr marL="504200" indent="0">
              <a:buNone/>
              <a:defRPr sz="2206" b="1"/>
            </a:lvl2pPr>
            <a:lvl3pPr marL="1008400" indent="0">
              <a:buNone/>
              <a:defRPr sz="1985" b="1"/>
            </a:lvl3pPr>
            <a:lvl4pPr marL="1512600" indent="0">
              <a:buNone/>
              <a:defRPr sz="1764" b="1"/>
            </a:lvl4pPr>
            <a:lvl5pPr marL="2016801" indent="0">
              <a:buNone/>
              <a:defRPr sz="1764" b="1"/>
            </a:lvl5pPr>
            <a:lvl6pPr marL="2521001" indent="0">
              <a:buNone/>
              <a:defRPr sz="1764" b="1"/>
            </a:lvl6pPr>
            <a:lvl7pPr marL="3025201" indent="0">
              <a:buNone/>
              <a:defRPr sz="1764" b="1"/>
            </a:lvl7pPr>
            <a:lvl8pPr marL="3529401" indent="0">
              <a:buNone/>
              <a:defRPr sz="1764" b="1"/>
            </a:lvl8pPr>
            <a:lvl9pPr marL="4033601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2541"/>
            <a:ext cx="4523137" cy="40632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949"/>
            <a:ext cx="4545413" cy="908592"/>
          </a:xfrm>
        </p:spPr>
        <p:txBody>
          <a:bodyPr anchor="b"/>
          <a:lstStyle>
            <a:lvl1pPr marL="0" indent="0">
              <a:buNone/>
              <a:defRPr sz="2647" b="1"/>
            </a:lvl1pPr>
            <a:lvl2pPr marL="504200" indent="0">
              <a:buNone/>
              <a:defRPr sz="2206" b="1"/>
            </a:lvl2pPr>
            <a:lvl3pPr marL="1008400" indent="0">
              <a:buNone/>
              <a:defRPr sz="1985" b="1"/>
            </a:lvl3pPr>
            <a:lvl4pPr marL="1512600" indent="0">
              <a:buNone/>
              <a:defRPr sz="1764" b="1"/>
            </a:lvl4pPr>
            <a:lvl5pPr marL="2016801" indent="0">
              <a:buNone/>
              <a:defRPr sz="1764" b="1"/>
            </a:lvl5pPr>
            <a:lvl6pPr marL="2521001" indent="0">
              <a:buNone/>
              <a:defRPr sz="1764" b="1"/>
            </a:lvl6pPr>
            <a:lvl7pPr marL="3025201" indent="0">
              <a:buNone/>
              <a:defRPr sz="1764" b="1"/>
            </a:lvl7pPr>
            <a:lvl8pPr marL="3529401" indent="0">
              <a:buNone/>
              <a:defRPr sz="1764" b="1"/>
            </a:lvl8pPr>
            <a:lvl9pPr marL="4033601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2541"/>
            <a:ext cx="4545413" cy="40632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693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791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317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4190"/>
            <a:ext cx="3448388" cy="1764665"/>
          </a:xfrm>
        </p:spPr>
        <p:txBody>
          <a:bodyPr anchor="b"/>
          <a:lstStyle>
            <a:lvl1pPr>
              <a:defRPr sz="35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912"/>
            <a:ext cx="5412730" cy="5374525"/>
          </a:xfrm>
        </p:spPr>
        <p:txBody>
          <a:bodyPr/>
          <a:lstStyle>
            <a:lvl1pPr>
              <a:defRPr sz="3529"/>
            </a:lvl1pPr>
            <a:lvl2pPr>
              <a:defRPr sz="3088"/>
            </a:lvl2pPr>
            <a:lvl3pPr>
              <a:defRPr sz="2647"/>
            </a:lvl3pPr>
            <a:lvl4pPr>
              <a:defRPr sz="2206"/>
            </a:lvl4pPr>
            <a:lvl5pPr>
              <a:defRPr sz="2206"/>
            </a:lvl5pPr>
            <a:lvl6pPr>
              <a:defRPr sz="2206"/>
            </a:lvl6pPr>
            <a:lvl7pPr>
              <a:defRPr sz="2206"/>
            </a:lvl7pPr>
            <a:lvl8pPr>
              <a:defRPr sz="2206"/>
            </a:lvl8pPr>
            <a:lvl9pPr>
              <a:defRPr sz="220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8855"/>
            <a:ext cx="3448388" cy="4203335"/>
          </a:xfrm>
        </p:spPr>
        <p:txBody>
          <a:bodyPr/>
          <a:lstStyle>
            <a:lvl1pPr marL="0" indent="0">
              <a:buNone/>
              <a:defRPr sz="1764"/>
            </a:lvl1pPr>
            <a:lvl2pPr marL="504200" indent="0">
              <a:buNone/>
              <a:defRPr sz="1544"/>
            </a:lvl2pPr>
            <a:lvl3pPr marL="1008400" indent="0">
              <a:buNone/>
              <a:defRPr sz="1323"/>
            </a:lvl3pPr>
            <a:lvl4pPr marL="1512600" indent="0">
              <a:buNone/>
              <a:defRPr sz="1103"/>
            </a:lvl4pPr>
            <a:lvl5pPr marL="2016801" indent="0">
              <a:buNone/>
              <a:defRPr sz="1103"/>
            </a:lvl5pPr>
            <a:lvl6pPr marL="2521001" indent="0">
              <a:buNone/>
              <a:defRPr sz="1103"/>
            </a:lvl6pPr>
            <a:lvl7pPr marL="3025201" indent="0">
              <a:buNone/>
              <a:defRPr sz="1103"/>
            </a:lvl7pPr>
            <a:lvl8pPr marL="3529401" indent="0">
              <a:buNone/>
              <a:defRPr sz="1103"/>
            </a:lvl8pPr>
            <a:lvl9pPr marL="4033601" indent="0">
              <a:buNone/>
              <a:defRPr sz="110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558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4190"/>
            <a:ext cx="3448388" cy="1764665"/>
          </a:xfrm>
        </p:spPr>
        <p:txBody>
          <a:bodyPr anchor="b"/>
          <a:lstStyle>
            <a:lvl1pPr>
              <a:defRPr sz="35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912"/>
            <a:ext cx="5412730" cy="5374525"/>
          </a:xfrm>
        </p:spPr>
        <p:txBody>
          <a:bodyPr anchor="t"/>
          <a:lstStyle>
            <a:lvl1pPr marL="0" indent="0">
              <a:buNone/>
              <a:defRPr sz="3529"/>
            </a:lvl1pPr>
            <a:lvl2pPr marL="504200" indent="0">
              <a:buNone/>
              <a:defRPr sz="3088"/>
            </a:lvl2pPr>
            <a:lvl3pPr marL="1008400" indent="0">
              <a:buNone/>
              <a:defRPr sz="2647"/>
            </a:lvl3pPr>
            <a:lvl4pPr marL="1512600" indent="0">
              <a:buNone/>
              <a:defRPr sz="2206"/>
            </a:lvl4pPr>
            <a:lvl5pPr marL="2016801" indent="0">
              <a:buNone/>
              <a:defRPr sz="2206"/>
            </a:lvl5pPr>
            <a:lvl6pPr marL="2521001" indent="0">
              <a:buNone/>
              <a:defRPr sz="2206"/>
            </a:lvl6pPr>
            <a:lvl7pPr marL="3025201" indent="0">
              <a:buNone/>
              <a:defRPr sz="2206"/>
            </a:lvl7pPr>
            <a:lvl8pPr marL="3529401" indent="0">
              <a:buNone/>
              <a:defRPr sz="2206"/>
            </a:lvl8pPr>
            <a:lvl9pPr marL="4033601" indent="0">
              <a:buNone/>
              <a:defRPr sz="220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8855"/>
            <a:ext cx="3448388" cy="4203335"/>
          </a:xfrm>
        </p:spPr>
        <p:txBody>
          <a:bodyPr/>
          <a:lstStyle>
            <a:lvl1pPr marL="0" indent="0">
              <a:buNone/>
              <a:defRPr sz="1764"/>
            </a:lvl1pPr>
            <a:lvl2pPr marL="504200" indent="0">
              <a:buNone/>
              <a:defRPr sz="1544"/>
            </a:lvl2pPr>
            <a:lvl3pPr marL="1008400" indent="0">
              <a:buNone/>
              <a:defRPr sz="1323"/>
            </a:lvl3pPr>
            <a:lvl4pPr marL="1512600" indent="0">
              <a:buNone/>
              <a:defRPr sz="1103"/>
            </a:lvl4pPr>
            <a:lvl5pPr marL="2016801" indent="0">
              <a:buNone/>
              <a:defRPr sz="1103"/>
            </a:lvl5pPr>
            <a:lvl6pPr marL="2521001" indent="0">
              <a:buNone/>
              <a:defRPr sz="1103"/>
            </a:lvl6pPr>
            <a:lvl7pPr marL="3025201" indent="0">
              <a:buNone/>
              <a:defRPr sz="1103"/>
            </a:lvl7pPr>
            <a:lvl8pPr marL="3529401" indent="0">
              <a:buNone/>
              <a:defRPr sz="1103"/>
            </a:lvl8pPr>
            <a:lvl9pPr marL="4033601" indent="0">
              <a:buNone/>
              <a:defRPr sz="110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325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654"/>
            <a:ext cx="9221689" cy="1461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3259"/>
            <a:ext cx="9221689" cy="4798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9643"/>
            <a:ext cx="2405658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9643"/>
            <a:ext cx="3608487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9643"/>
            <a:ext cx="2405658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141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008400" rtl="0" eaLnBrk="1" latinLnBrk="0" hangingPunct="1">
        <a:lnSpc>
          <a:spcPct val="90000"/>
        </a:lnSpc>
        <a:spcBef>
          <a:spcPct val="0"/>
        </a:spcBef>
        <a:buNone/>
        <a:defRPr sz="485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100" indent="-252100" algn="l" defTabSz="1008400" rtl="0" eaLnBrk="1" latinLnBrk="0" hangingPunct="1">
        <a:lnSpc>
          <a:spcPct val="90000"/>
        </a:lnSpc>
        <a:spcBef>
          <a:spcPts val="1103"/>
        </a:spcBef>
        <a:buFont typeface="Arial" panose="020B0604020202020204" pitchFamily="34" charset="0"/>
        <a:buChar char="•"/>
        <a:defRPr sz="3088" kern="1200">
          <a:solidFill>
            <a:schemeClr val="tx1"/>
          </a:solidFill>
          <a:latin typeface="+mn-lt"/>
          <a:ea typeface="+mn-ea"/>
          <a:cs typeface="+mn-cs"/>
        </a:defRPr>
      </a:lvl1pPr>
      <a:lvl2pPr marL="756300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7" kern="1200">
          <a:solidFill>
            <a:schemeClr val="tx1"/>
          </a:solidFill>
          <a:latin typeface="+mn-lt"/>
          <a:ea typeface="+mn-ea"/>
          <a:cs typeface="+mn-cs"/>
        </a:defRPr>
      </a:lvl2pPr>
      <a:lvl3pPr marL="1260500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6" kern="1200">
          <a:solidFill>
            <a:schemeClr val="tx1"/>
          </a:solidFill>
          <a:latin typeface="+mn-lt"/>
          <a:ea typeface="+mn-ea"/>
          <a:cs typeface="+mn-cs"/>
        </a:defRPr>
      </a:lvl3pPr>
      <a:lvl4pPr marL="1764701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268901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773101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277301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781501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285701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1pPr>
      <a:lvl2pPr marL="504200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1008400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3pPr>
      <a:lvl4pPr marL="1512600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0168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5210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0252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5294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0336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" name="Group 138">
            <a:extLst>
              <a:ext uri="{FF2B5EF4-FFF2-40B4-BE49-F238E27FC236}">
                <a16:creationId xmlns:a16="http://schemas.microsoft.com/office/drawing/2014/main" id="{360C9B3F-8C2F-E843-A29F-8C65B619DCE2}"/>
              </a:ext>
            </a:extLst>
          </p:cNvPr>
          <p:cNvGrpSpPr/>
          <p:nvPr/>
        </p:nvGrpSpPr>
        <p:grpSpPr>
          <a:xfrm>
            <a:off x="585216" y="6998859"/>
            <a:ext cx="9607956" cy="232739"/>
            <a:chOff x="1073174" y="9433305"/>
            <a:chExt cx="9607956" cy="232739"/>
          </a:xfrm>
        </p:grpSpPr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EFBFCC17-FD79-B043-8E48-14E86B09CDA6}"/>
                </a:ext>
              </a:extLst>
            </p:cNvPr>
            <p:cNvSpPr/>
            <p:nvPr/>
          </p:nvSpPr>
          <p:spPr>
            <a:xfrm>
              <a:off x="7812810" y="9433305"/>
              <a:ext cx="2868320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spcBef>
                  <a:spcPts val="100"/>
                </a:spcBef>
              </a:pPr>
              <a:r>
                <a:rPr lang="en-US" sz="900" spc="-40" dirty="0">
                  <a:solidFill>
                    <a:srgbClr val="80808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Create your free storyboard at </a:t>
              </a:r>
              <a:r>
                <a:rPr lang="en-US" sz="900" spc="-40" dirty="0" err="1">
                  <a:solidFill>
                    <a:srgbClr val="80808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studiobinder.com</a:t>
              </a:r>
              <a:endParaRPr lang="en-US" sz="900" dirty="0">
                <a:solidFill>
                  <a:srgbClr val="8080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pic>
          <p:nvPicPr>
            <p:cNvPr id="141" name="Graphic 140">
              <a:extLst>
                <a:ext uri="{FF2B5EF4-FFF2-40B4-BE49-F238E27FC236}">
                  <a16:creationId xmlns:a16="http://schemas.microsoft.com/office/drawing/2014/main" id="{50101F54-FA0D-B441-B091-D95FD75F86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73174" y="9433305"/>
              <a:ext cx="1672900" cy="232739"/>
            </a:xfrm>
            <a:prstGeom prst="rect">
              <a:avLst/>
            </a:prstGeom>
          </p:spPr>
        </p:pic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D94227DE-B3C8-5643-A26B-97045A2080BF}"/>
              </a:ext>
            </a:extLst>
          </p:cNvPr>
          <p:cNvGrpSpPr/>
          <p:nvPr/>
        </p:nvGrpSpPr>
        <p:grpSpPr>
          <a:xfrm>
            <a:off x="488264" y="404501"/>
            <a:ext cx="9617016" cy="307777"/>
            <a:chOff x="379232" y="411488"/>
            <a:chExt cx="9617016" cy="307777"/>
          </a:xfrm>
        </p:grpSpPr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973E6E41-F805-644A-9834-8E48AC6DD185}"/>
                </a:ext>
              </a:extLst>
            </p:cNvPr>
            <p:cNvSpPr/>
            <p:nvPr/>
          </p:nvSpPr>
          <p:spPr>
            <a:xfrm>
              <a:off x="379232" y="411488"/>
              <a:ext cx="125824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1350" spc="-40" dirty="0">
                  <a:solidFill>
                    <a:srgbClr val="595959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PROJECT</a:t>
              </a:r>
              <a:endParaRPr lang="en-US" sz="135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8B7F1F5C-6460-7E4F-977C-FDB7E4D478E1}"/>
                </a:ext>
              </a:extLst>
            </p:cNvPr>
            <p:cNvCxnSpPr>
              <a:cxnSpLocks/>
            </p:cNvCxnSpPr>
            <p:nvPr/>
          </p:nvCxnSpPr>
          <p:spPr>
            <a:xfrm>
              <a:off x="1165421" y="614757"/>
              <a:ext cx="4561062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E72E53BA-B7D8-BE4C-AB7A-0698C677DBB4}"/>
                </a:ext>
              </a:extLst>
            </p:cNvPr>
            <p:cNvSpPr/>
            <p:nvPr/>
          </p:nvSpPr>
          <p:spPr>
            <a:xfrm>
              <a:off x="8714620" y="460842"/>
              <a:ext cx="72160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spc="-40" dirty="0">
                  <a:solidFill>
                    <a:srgbClr val="595959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PAGE</a:t>
              </a:r>
              <a:endParaRPr lang="en-US" sz="1000" dirty="0"/>
            </a:p>
          </p:txBody>
        </p: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F066F4C5-6E84-B444-AFF6-A715BF45068D}"/>
                </a:ext>
              </a:extLst>
            </p:cNvPr>
            <p:cNvCxnSpPr>
              <a:cxnSpLocks/>
            </p:cNvCxnSpPr>
            <p:nvPr/>
          </p:nvCxnSpPr>
          <p:spPr>
            <a:xfrm>
              <a:off x="9151901" y="612175"/>
              <a:ext cx="318727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0DA1B150-D507-8246-B159-76ADB05C3C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52592" y="505644"/>
              <a:ext cx="71390" cy="10795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CB9EDEAC-B7FE-8944-9CC1-D0F208E716FB}"/>
                </a:ext>
              </a:extLst>
            </p:cNvPr>
            <p:cNvCxnSpPr>
              <a:cxnSpLocks/>
            </p:cNvCxnSpPr>
            <p:nvPr/>
          </p:nvCxnSpPr>
          <p:spPr>
            <a:xfrm>
              <a:off x="9677521" y="612175"/>
              <a:ext cx="318727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17D32BF9-80FC-2B47-8A2C-A1A31698C4B9}"/>
              </a:ext>
            </a:extLst>
          </p:cNvPr>
          <p:cNvGrpSpPr/>
          <p:nvPr/>
        </p:nvGrpSpPr>
        <p:grpSpPr>
          <a:xfrm>
            <a:off x="583664" y="914400"/>
            <a:ext cx="2052743" cy="1698337"/>
            <a:chOff x="320427" y="919563"/>
            <a:chExt cx="2052743" cy="1698337"/>
          </a:xfrm>
        </p:grpSpPr>
        <p:grpSp>
          <p:nvGrpSpPr>
            <p:cNvPr id="191" name="Group 190">
              <a:extLst>
                <a:ext uri="{FF2B5EF4-FFF2-40B4-BE49-F238E27FC236}">
                  <a16:creationId xmlns:a16="http://schemas.microsoft.com/office/drawing/2014/main" id="{04844A5F-A440-6049-B333-A6972F696198}"/>
                </a:ext>
              </a:extLst>
            </p:cNvPr>
            <p:cNvGrpSpPr/>
            <p:nvPr/>
          </p:nvGrpSpPr>
          <p:grpSpPr>
            <a:xfrm>
              <a:off x="320427" y="919563"/>
              <a:ext cx="2052743" cy="1698337"/>
              <a:chOff x="446199" y="1228275"/>
              <a:chExt cx="2052743" cy="1698337"/>
            </a:xfrm>
          </p:grpSpPr>
          <p:sp>
            <p:nvSpPr>
              <p:cNvPr id="193" name="Rectangle 192">
                <a:extLst>
                  <a:ext uri="{FF2B5EF4-FFF2-40B4-BE49-F238E27FC236}">
                    <a16:creationId xmlns:a16="http://schemas.microsoft.com/office/drawing/2014/main" id="{0872BC71-E98F-7A4C-A677-5F1906CA3859}"/>
                  </a:ext>
                </a:extLst>
              </p:cNvPr>
              <p:cNvSpPr/>
              <p:nvPr/>
            </p:nvSpPr>
            <p:spPr>
              <a:xfrm>
                <a:off x="447750" y="1236032"/>
                <a:ext cx="2048256" cy="1301949"/>
              </a:xfrm>
              <a:prstGeom prst="rect">
                <a:avLst/>
              </a:prstGeom>
              <a:noFill/>
              <a:ln w="6350">
                <a:solidFill>
                  <a:srgbClr val="99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  <a:p>
                <a:pPr algn="ctr"/>
                <a:endParaRPr lang="en-US" dirty="0"/>
              </a:p>
            </p:txBody>
          </p:sp>
          <p:sp>
            <p:nvSpPr>
              <p:cNvPr id="194" name="Rectangle 193">
                <a:extLst>
                  <a:ext uri="{FF2B5EF4-FFF2-40B4-BE49-F238E27FC236}">
                    <a16:creationId xmlns:a16="http://schemas.microsoft.com/office/drawing/2014/main" id="{71748D31-63D8-1945-8BE6-FB948822667B}"/>
                  </a:ext>
                </a:extLst>
              </p:cNvPr>
              <p:cNvSpPr/>
              <p:nvPr/>
            </p:nvSpPr>
            <p:spPr>
              <a:xfrm>
                <a:off x="452888" y="1228275"/>
                <a:ext cx="481934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100"/>
                  </a:spcBef>
                </a:pPr>
                <a:r>
                  <a:rPr lang="en-US" sz="600" b="1" spc="-40" dirty="0">
                    <a:solidFill>
                      <a:srgbClr val="595959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SCENE #:</a:t>
                </a:r>
                <a:endParaRPr lang="en-US" sz="600" b="1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endParaRPr>
              </a:p>
            </p:txBody>
          </p:sp>
          <p:cxnSp>
            <p:nvCxnSpPr>
              <p:cNvPr id="195" name="Straight Connector 194">
                <a:extLst>
                  <a:ext uri="{FF2B5EF4-FFF2-40B4-BE49-F238E27FC236}">
                    <a16:creationId xmlns:a16="http://schemas.microsoft.com/office/drawing/2014/main" id="{CF1A2D75-638C-EB46-887E-E5B3634D88D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9374" y="1408067"/>
                <a:ext cx="2048256" cy="1059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Straight Connector 195">
                <a:extLst>
                  <a:ext uri="{FF2B5EF4-FFF2-40B4-BE49-F238E27FC236}">
                    <a16:creationId xmlns:a16="http://schemas.microsoft.com/office/drawing/2014/main" id="{29A51912-78CA-9046-959A-78D27484A4C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6199" y="2723412"/>
                <a:ext cx="2048256" cy="0"/>
              </a:xfrm>
              <a:prstGeom prst="line">
                <a:avLst/>
              </a:prstGeom>
              <a:ln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Straight Connector 197">
                <a:extLst>
                  <a:ext uri="{FF2B5EF4-FFF2-40B4-BE49-F238E27FC236}">
                    <a16:creationId xmlns:a16="http://schemas.microsoft.com/office/drawing/2014/main" id="{BA49AE12-3863-A44A-8E34-EB6DB53CBB6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81048" y="1232434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>
                <a:extLst>
                  <a:ext uri="{FF2B5EF4-FFF2-40B4-BE49-F238E27FC236}">
                    <a16:creationId xmlns:a16="http://schemas.microsoft.com/office/drawing/2014/main" id="{E7BE27F6-E2FA-B341-ADDD-53620A8591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0686" y="2926612"/>
                <a:ext cx="2048256" cy="0"/>
              </a:xfrm>
              <a:prstGeom prst="line">
                <a:avLst/>
              </a:prstGeom>
              <a:ln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Straight Connector 200">
                <a:extLst>
                  <a:ext uri="{FF2B5EF4-FFF2-40B4-BE49-F238E27FC236}">
                    <a16:creationId xmlns:a16="http://schemas.microsoft.com/office/drawing/2014/main" id="{1CD4C635-D14E-7F48-A7EA-C8625672DD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5843" y="1236032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35FC9BA1-CAE1-434F-9E94-C7B6F476B822}"/>
                </a:ext>
              </a:extLst>
            </p:cNvPr>
            <p:cNvSpPr/>
            <p:nvPr/>
          </p:nvSpPr>
          <p:spPr>
            <a:xfrm>
              <a:off x="1057314" y="920336"/>
              <a:ext cx="48193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B8CF4291-63F4-B04D-A426-160128651B3A}"/>
                </a:ext>
              </a:extLst>
            </p:cNvPr>
            <p:cNvSpPr/>
            <p:nvPr/>
          </p:nvSpPr>
          <p:spPr>
            <a:xfrm>
              <a:off x="1700530" y="921901"/>
              <a:ext cx="57710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44F1A3B0-321F-1642-B7BB-614060952A2F}"/>
              </a:ext>
            </a:extLst>
          </p:cNvPr>
          <p:cNvGrpSpPr/>
          <p:nvPr/>
        </p:nvGrpSpPr>
        <p:grpSpPr>
          <a:xfrm>
            <a:off x="587755" y="2881146"/>
            <a:ext cx="2052743" cy="1698337"/>
            <a:chOff x="320427" y="919563"/>
            <a:chExt cx="2052743" cy="1698337"/>
          </a:xfrm>
        </p:grpSpPr>
        <p:grpSp>
          <p:nvGrpSpPr>
            <p:cNvPr id="153" name="Group 152">
              <a:extLst>
                <a:ext uri="{FF2B5EF4-FFF2-40B4-BE49-F238E27FC236}">
                  <a16:creationId xmlns:a16="http://schemas.microsoft.com/office/drawing/2014/main" id="{D7FFC758-11A6-A945-9933-A4697C364196}"/>
                </a:ext>
              </a:extLst>
            </p:cNvPr>
            <p:cNvGrpSpPr/>
            <p:nvPr/>
          </p:nvGrpSpPr>
          <p:grpSpPr>
            <a:xfrm>
              <a:off x="320427" y="919563"/>
              <a:ext cx="2052743" cy="1698337"/>
              <a:chOff x="446199" y="1228275"/>
              <a:chExt cx="2052743" cy="1698337"/>
            </a:xfrm>
          </p:grpSpPr>
          <p:sp>
            <p:nvSpPr>
              <p:cNvPr id="156" name="Rectangle 155">
                <a:extLst>
                  <a:ext uri="{FF2B5EF4-FFF2-40B4-BE49-F238E27FC236}">
                    <a16:creationId xmlns:a16="http://schemas.microsoft.com/office/drawing/2014/main" id="{2480ACD6-C7C6-2B47-BE0E-F73A4BAC9E1F}"/>
                  </a:ext>
                </a:extLst>
              </p:cNvPr>
              <p:cNvSpPr/>
              <p:nvPr/>
            </p:nvSpPr>
            <p:spPr>
              <a:xfrm>
                <a:off x="447750" y="1236032"/>
                <a:ext cx="2048256" cy="1301949"/>
              </a:xfrm>
              <a:prstGeom prst="rect">
                <a:avLst/>
              </a:prstGeom>
              <a:noFill/>
              <a:ln w="6350">
                <a:solidFill>
                  <a:srgbClr val="99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  <a:p>
                <a:pPr algn="ctr"/>
                <a:endParaRPr lang="en-US" dirty="0"/>
              </a:p>
            </p:txBody>
          </p:sp>
          <p:sp>
            <p:nvSpPr>
              <p:cNvPr id="158" name="Rectangle 157">
                <a:extLst>
                  <a:ext uri="{FF2B5EF4-FFF2-40B4-BE49-F238E27FC236}">
                    <a16:creationId xmlns:a16="http://schemas.microsoft.com/office/drawing/2014/main" id="{1402940A-550F-6A4C-8860-05B1422674F0}"/>
                  </a:ext>
                </a:extLst>
              </p:cNvPr>
              <p:cNvSpPr/>
              <p:nvPr/>
            </p:nvSpPr>
            <p:spPr>
              <a:xfrm>
                <a:off x="452888" y="1228275"/>
                <a:ext cx="481934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100"/>
                  </a:spcBef>
                </a:pPr>
                <a:r>
                  <a:rPr lang="en-US" sz="600" b="1" spc="-40" dirty="0">
                    <a:solidFill>
                      <a:srgbClr val="595959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SCENE #:</a:t>
                </a:r>
                <a:endParaRPr lang="en-US" sz="600" b="1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endParaRPr>
              </a:p>
            </p:txBody>
          </p:sp>
          <p:cxnSp>
            <p:nvCxnSpPr>
              <p:cNvPr id="168" name="Straight Connector 167">
                <a:extLst>
                  <a:ext uri="{FF2B5EF4-FFF2-40B4-BE49-F238E27FC236}">
                    <a16:creationId xmlns:a16="http://schemas.microsoft.com/office/drawing/2014/main" id="{C8FF462E-A001-E148-9965-8257E66501A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9374" y="1408067"/>
                <a:ext cx="2048256" cy="1059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Straight Connector 168">
                <a:extLst>
                  <a:ext uri="{FF2B5EF4-FFF2-40B4-BE49-F238E27FC236}">
                    <a16:creationId xmlns:a16="http://schemas.microsoft.com/office/drawing/2014/main" id="{E606CFCD-8BEB-234D-8DE7-D9EDA41CF1D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6199" y="2723412"/>
                <a:ext cx="2048256" cy="0"/>
              </a:xfrm>
              <a:prstGeom prst="line">
                <a:avLst/>
              </a:prstGeom>
              <a:ln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Straight Connector 169">
                <a:extLst>
                  <a:ext uri="{FF2B5EF4-FFF2-40B4-BE49-F238E27FC236}">
                    <a16:creationId xmlns:a16="http://schemas.microsoft.com/office/drawing/2014/main" id="{F6906C34-C9F8-5D47-8DE9-BBFD4E9EB89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81048" y="1232434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Straight Connector 170">
                <a:extLst>
                  <a:ext uri="{FF2B5EF4-FFF2-40B4-BE49-F238E27FC236}">
                    <a16:creationId xmlns:a16="http://schemas.microsoft.com/office/drawing/2014/main" id="{BF0D305A-F962-894B-87DC-C09DD52D923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0686" y="2926612"/>
                <a:ext cx="2048256" cy="0"/>
              </a:xfrm>
              <a:prstGeom prst="line">
                <a:avLst/>
              </a:prstGeom>
              <a:ln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Straight Connector 171">
                <a:extLst>
                  <a:ext uri="{FF2B5EF4-FFF2-40B4-BE49-F238E27FC236}">
                    <a16:creationId xmlns:a16="http://schemas.microsoft.com/office/drawing/2014/main" id="{E3C8C375-AD2E-A64A-B28B-658C555CBA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5843" y="1236032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id="{FCE814BD-C796-084A-A698-45FA40D8F332}"/>
                </a:ext>
              </a:extLst>
            </p:cNvPr>
            <p:cNvSpPr/>
            <p:nvPr/>
          </p:nvSpPr>
          <p:spPr>
            <a:xfrm>
              <a:off x="1057314" y="920336"/>
              <a:ext cx="48193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5084D289-DF79-C045-A9F6-2CA936B45223}"/>
                </a:ext>
              </a:extLst>
            </p:cNvPr>
            <p:cNvSpPr/>
            <p:nvPr/>
          </p:nvSpPr>
          <p:spPr>
            <a:xfrm>
              <a:off x="1700530" y="921901"/>
              <a:ext cx="57710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35766270-F500-C644-A3E8-380B82685E8F}"/>
              </a:ext>
            </a:extLst>
          </p:cNvPr>
          <p:cNvGrpSpPr/>
          <p:nvPr/>
        </p:nvGrpSpPr>
        <p:grpSpPr>
          <a:xfrm>
            <a:off x="585216" y="4846320"/>
            <a:ext cx="2052743" cy="1698337"/>
            <a:chOff x="320427" y="919563"/>
            <a:chExt cx="2052743" cy="1698337"/>
          </a:xfrm>
        </p:grpSpPr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CE37D5DC-DB64-774D-8C1C-1DC1247F48F1}"/>
                </a:ext>
              </a:extLst>
            </p:cNvPr>
            <p:cNvGrpSpPr/>
            <p:nvPr/>
          </p:nvGrpSpPr>
          <p:grpSpPr>
            <a:xfrm>
              <a:off x="320427" y="919563"/>
              <a:ext cx="2052743" cy="1698337"/>
              <a:chOff x="446199" y="1228275"/>
              <a:chExt cx="2052743" cy="1698337"/>
            </a:xfrm>
          </p:grpSpPr>
          <p:sp>
            <p:nvSpPr>
              <p:cNvPr id="177" name="Rectangle 176">
                <a:extLst>
                  <a:ext uri="{FF2B5EF4-FFF2-40B4-BE49-F238E27FC236}">
                    <a16:creationId xmlns:a16="http://schemas.microsoft.com/office/drawing/2014/main" id="{85F2BC72-92C7-A740-B5CE-B759CD94472E}"/>
                  </a:ext>
                </a:extLst>
              </p:cNvPr>
              <p:cNvSpPr/>
              <p:nvPr/>
            </p:nvSpPr>
            <p:spPr>
              <a:xfrm>
                <a:off x="447750" y="1236032"/>
                <a:ext cx="2048256" cy="1301949"/>
              </a:xfrm>
              <a:prstGeom prst="rect">
                <a:avLst/>
              </a:prstGeom>
              <a:noFill/>
              <a:ln w="6350">
                <a:solidFill>
                  <a:srgbClr val="99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  <a:p>
                <a:pPr algn="ctr"/>
                <a:endParaRPr lang="en-US" dirty="0"/>
              </a:p>
            </p:txBody>
          </p:sp>
          <p:sp>
            <p:nvSpPr>
              <p:cNvPr id="188" name="Rectangle 187">
                <a:extLst>
                  <a:ext uri="{FF2B5EF4-FFF2-40B4-BE49-F238E27FC236}">
                    <a16:creationId xmlns:a16="http://schemas.microsoft.com/office/drawing/2014/main" id="{5F9E316C-5E28-0043-BA8A-1D6D9539ABC9}"/>
                  </a:ext>
                </a:extLst>
              </p:cNvPr>
              <p:cNvSpPr/>
              <p:nvPr/>
            </p:nvSpPr>
            <p:spPr>
              <a:xfrm>
                <a:off x="452888" y="1228275"/>
                <a:ext cx="481934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100"/>
                  </a:spcBef>
                </a:pPr>
                <a:r>
                  <a:rPr lang="en-US" sz="600" b="1" spc="-40" dirty="0">
                    <a:solidFill>
                      <a:srgbClr val="595959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SCENE #:</a:t>
                </a:r>
                <a:endParaRPr lang="en-US" sz="600" b="1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endParaRPr>
              </a:p>
            </p:txBody>
          </p:sp>
          <p:cxnSp>
            <p:nvCxnSpPr>
              <p:cNvPr id="189" name="Straight Connector 188">
                <a:extLst>
                  <a:ext uri="{FF2B5EF4-FFF2-40B4-BE49-F238E27FC236}">
                    <a16:creationId xmlns:a16="http://schemas.microsoft.com/office/drawing/2014/main" id="{CB5F9D17-9F58-D547-AB73-4A32DBF6209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9374" y="1408067"/>
                <a:ext cx="2048256" cy="1059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>
                <a:extLst>
                  <a:ext uri="{FF2B5EF4-FFF2-40B4-BE49-F238E27FC236}">
                    <a16:creationId xmlns:a16="http://schemas.microsoft.com/office/drawing/2014/main" id="{6EE32D4D-0A4B-254B-A763-CBEB5F65C7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6199" y="2723412"/>
                <a:ext cx="2048256" cy="0"/>
              </a:xfrm>
              <a:prstGeom prst="line">
                <a:avLst/>
              </a:prstGeom>
              <a:ln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Straight Connector 191">
                <a:extLst>
                  <a:ext uri="{FF2B5EF4-FFF2-40B4-BE49-F238E27FC236}">
                    <a16:creationId xmlns:a16="http://schemas.microsoft.com/office/drawing/2014/main" id="{8F265AF1-88C5-544F-B92F-01A34CFD8E2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81048" y="1232434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Straight Connector 201">
                <a:extLst>
                  <a:ext uri="{FF2B5EF4-FFF2-40B4-BE49-F238E27FC236}">
                    <a16:creationId xmlns:a16="http://schemas.microsoft.com/office/drawing/2014/main" id="{DA57ED12-6C7A-814A-95CE-7AA60C739A4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0686" y="2926612"/>
                <a:ext cx="2048256" cy="0"/>
              </a:xfrm>
              <a:prstGeom prst="line">
                <a:avLst/>
              </a:prstGeom>
              <a:ln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>
                <a:extLst>
                  <a:ext uri="{FF2B5EF4-FFF2-40B4-BE49-F238E27FC236}">
                    <a16:creationId xmlns:a16="http://schemas.microsoft.com/office/drawing/2014/main" id="{3D6CECE2-7204-134C-9BCD-ECDCDE27CE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5843" y="1236032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5" name="Rectangle 174">
              <a:extLst>
                <a:ext uri="{FF2B5EF4-FFF2-40B4-BE49-F238E27FC236}">
                  <a16:creationId xmlns:a16="http://schemas.microsoft.com/office/drawing/2014/main" id="{7E65C8E7-C80F-7E4B-8E42-7AEE497514E6}"/>
                </a:ext>
              </a:extLst>
            </p:cNvPr>
            <p:cNvSpPr/>
            <p:nvPr/>
          </p:nvSpPr>
          <p:spPr>
            <a:xfrm>
              <a:off x="1057314" y="920336"/>
              <a:ext cx="48193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176" name="Rectangle 175">
              <a:extLst>
                <a:ext uri="{FF2B5EF4-FFF2-40B4-BE49-F238E27FC236}">
                  <a16:creationId xmlns:a16="http://schemas.microsoft.com/office/drawing/2014/main" id="{FA4A759B-F82C-7E4F-A493-FC4FFB619ECF}"/>
                </a:ext>
              </a:extLst>
            </p:cNvPr>
            <p:cNvSpPr/>
            <p:nvPr/>
          </p:nvSpPr>
          <p:spPr>
            <a:xfrm>
              <a:off x="1700530" y="921901"/>
              <a:ext cx="57710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grpSp>
        <p:nvGrpSpPr>
          <p:cNvPr id="327" name="Group 326">
            <a:extLst>
              <a:ext uri="{FF2B5EF4-FFF2-40B4-BE49-F238E27FC236}">
                <a16:creationId xmlns:a16="http://schemas.microsoft.com/office/drawing/2014/main" id="{B9F2C6E0-FB77-F44E-B43E-DC289DF5DF11}"/>
              </a:ext>
            </a:extLst>
          </p:cNvPr>
          <p:cNvGrpSpPr/>
          <p:nvPr/>
        </p:nvGrpSpPr>
        <p:grpSpPr>
          <a:xfrm>
            <a:off x="8058045" y="914400"/>
            <a:ext cx="2052743" cy="1698337"/>
            <a:chOff x="320427" y="919563"/>
            <a:chExt cx="2052743" cy="1698337"/>
          </a:xfrm>
        </p:grpSpPr>
        <p:grpSp>
          <p:nvGrpSpPr>
            <p:cNvPr id="328" name="Group 327">
              <a:extLst>
                <a:ext uri="{FF2B5EF4-FFF2-40B4-BE49-F238E27FC236}">
                  <a16:creationId xmlns:a16="http://schemas.microsoft.com/office/drawing/2014/main" id="{EC7690E0-7C9C-D646-94A0-2AB139779DC7}"/>
                </a:ext>
              </a:extLst>
            </p:cNvPr>
            <p:cNvGrpSpPr/>
            <p:nvPr/>
          </p:nvGrpSpPr>
          <p:grpSpPr>
            <a:xfrm>
              <a:off x="320427" y="919563"/>
              <a:ext cx="2052743" cy="1698337"/>
              <a:chOff x="446199" y="1228275"/>
              <a:chExt cx="2052743" cy="1698337"/>
            </a:xfrm>
          </p:grpSpPr>
          <p:sp>
            <p:nvSpPr>
              <p:cNvPr id="331" name="Rectangle 330">
                <a:extLst>
                  <a:ext uri="{FF2B5EF4-FFF2-40B4-BE49-F238E27FC236}">
                    <a16:creationId xmlns:a16="http://schemas.microsoft.com/office/drawing/2014/main" id="{265633EE-CF03-AB40-BB2B-7C901EBA9915}"/>
                  </a:ext>
                </a:extLst>
              </p:cNvPr>
              <p:cNvSpPr/>
              <p:nvPr/>
            </p:nvSpPr>
            <p:spPr>
              <a:xfrm>
                <a:off x="447750" y="1236032"/>
                <a:ext cx="2048256" cy="1301949"/>
              </a:xfrm>
              <a:prstGeom prst="rect">
                <a:avLst/>
              </a:prstGeom>
              <a:noFill/>
              <a:ln w="6350">
                <a:solidFill>
                  <a:srgbClr val="99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  <a:p>
                <a:pPr algn="ctr"/>
                <a:endParaRPr lang="en-US" dirty="0"/>
              </a:p>
            </p:txBody>
          </p:sp>
          <p:sp>
            <p:nvSpPr>
              <p:cNvPr id="332" name="Rectangle 331">
                <a:extLst>
                  <a:ext uri="{FF2B5EF4-FFF2-40B4-BE49-F238E27FC236}">
                    <a16:creationId xmlns:a16="http://schemas.microsoft.com/office/drawing/2014/main" id="{CA692A11-CF1A-8643-97E1-2B12D1E7EC61}"/>
                  </a:ext>
                </a:extLst>
              </p:cNvPr>
              <p:cNvSpPr/>
              <p:nvPr/>
            </p:nvSpPr>
            <p:spPr>
              <a:xfrm>
                <a:off x="452888" y="1228275"/>
                <a:ext cx="481934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100"/>
                  </a:spcBef>
                </a:pPr>
                <a:r>
                  <a:rPr lang="en-US" sz="600" b="1" spc="-40" dirty="0">
                    <a:solidFill>
                      <a:srgbClr val="595959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SCENE #:</a:t>
                </a:r>
                <a:endParaRPr lang="en-US" sz="600" b="1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endParaRPr>
              </a:p>
            </p:txBody>
          </p:sp>
          <p:cxnSp>
            <p:nvCxnSpPr>
              <p:cNvPr id="333" name="Straight Connector 332">
                <a:extLst>
                  <a:ext uri="{FF2B5EF4-FFF2-40B4-BE49-F238E27FC236}">
                    <a16:creationId xmlns:a16="http://schemas.microsoft.com/office/drawing/2014/main" id="{B172DBAC-56B8-A947-B92E-6BFF58FAE6B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9374" y="1408067"/>
                <a:ext cx="2048256" cy="1059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" name="Straight Connector 333">
                <a:extLst>
                  <a:ext uri="{FF2B5EF4-FFF2-40B4-BE49-F238E27FC236}">
                    <a16:creationId xmlns:a16="http://schemas.microsoft.com/office/drawing/2014/main" id="{7BBD10C5-DD02-E943-A179-4E35DBCAFA4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6199" y="2723412"/>
                <a:ext cx="2048256" cy="0"/>
              </a:xfrm>
              <a:prstGeom prst="line">
                <a:avLst/>
              </a:prstGeom>
              <a:ln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" name="Straight Connector 334">
                <a:extLst>
                  <a:ext uri="{FF2B5EF4-FFF2-40B4-BE49-F238E27FC236}">
                    <a16:creationId xmlns:a16="http://schemas.microsoft.com/office/drawing/2014/main" id="{B910C7B6-2378-F64C-A7D3-AD583863674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81048" y="1232434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" name="Straight Connector 335">
                <a:extLst>
                  <a:ext uri="{FF2B5EF4-FFF2-40B4-BE49-F238E27FC236}">
                    <a16:creationId xmlns:a16="http://schemas.microsoft.com/office/drawing/2014/main" id="{A7611F59-D658-E34A-8C9C-570101B742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0686" y="2926612"/>
                <a:ext cx="2048256" cy="0"/>
              </a:xfrm>
              <a:prstGeom prst="line">
                <a:avLst/>
              </a:prstGeom>
              <a:ln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" name="Straight Connector 336">
                <a:extLst>
                  <a:ext uri="{FF2B5EF4-FFF2-40B4-BE49-F238E27FC236}">
                    <a16:creationId xmlns:a16="http://schemas.microsoft.com/office/drawing/2014/main" id="{79F4EDC8-891E-DB4D-A127-0B815E28FD9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5843" y="1236032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9" name="Rectangle 328">
              <a:extLst>
                <a:ext uri="{FF2B5EF4-FFF2-40B4-BE49-F238E27FC236}">
                  <a16:creationId xmlns:a16="http://schemas.microsoft.com/office/drawing/2014/main" id="{DA12056C-6EF0-544E-B58F-BC463E06D42F}"/>
                </a:ext>
              </a:extLst>
            </p:cNvPr>
            <p:cNvSpPr/>
            <p:nvPr/>
          </p:nvSpPr>
          <p:spPr>
            <a:xfrm>
              <a:off x="1057314" y="920336"/>
              <a:ext cx="48193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330" name="Rectangle 329">
              <a:extLst>
                <a:ext uri="{FF2B5EF4-FFF2-40B4-BE49-F238E27FC236}">
                  <a16:creationId xmlns:a16="http://schemas.microsoft.com/office/drawing/2014/main" id="{E9664845-6EBA-AD4F-B939-2441D74ED978}"/>
                </a:ext>
              </a:extLst>
            </p:cNvPr>
            <p:cNvSpPr/>
            <p:nvPr/>
          </p:nvSpPr>
          <p:spPr>
            <a:xfrm>
              <a:off x="1700530" y="921901"/>
              <a:ext cx="57710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grpSp>
        <p:nvGrpSpPr>
          <p:cNvPr id="338" name="Group 337">
            <a:extLst>
              <a:ext uri="{FF2B5EF4-FFF2-40B4-BE49-F238E27FC236}">
                <a16:creationId xmlns:a16="http://schemas.microsoft.com/office/drawing/2014/main" id="{FF339D89-E709-7F42-A9B7-FF461FEAC79A}"/>
              </a:ext>
            </a:extLst>
          </p:cNvPr>
          <p:cNvGrpSpPr/>
          <p:nvPr/>
        </p:nvGrpSpPr>
        <p:grpSpPr>
          <a:xfrm>
            <a:off x="8062136" y="2880360"/>
            <a:ext cx="2052743" cy="1698337"/>
            <a:chOff x="320427" y="919563"/>
            <a:chExt cx="2052743" cy="1698337"/>
          </a:xfrm>
        </p:grpSpPr>
        <p:grpSp>
          <p:nvGrpSpPr>
            <p:cNvPr id="339" name="Group 338">
              <a:extLst>
                <a:ext uri="{FF2B5EF4-FFF2-40B4-BE49-F238E27FC236}">
                  <a16:creationId xmlns:a16="http://schemas.microsoft.com/office/drawing/2014/main" id="{F900076A-A180-8249-AEAE-06324EFEF4DA}"/>
                </a:ext>
              </a:extLst>
            </p:cNvPr>
            <p:cNvGrpSpPr/>
            <p:nvPr/>
          </p:nvGrpSpPr>
          <p:grpSpPr>
            <a:xfrm>
              <a:off x="320427" y="919563"/>
              <a:ext cx="2052743" cy="1698337"/>
              <a:chOff x="446199" y="1228275"/>
              <a:chExt cx="2052743" cy="1698337"/>
            </a:xfrm>
          </p:grpSpPr>
          <p:sp>
            <p:nvSpPr>
              <p:cNvPr id="342" name="Rectangle 341">
                <a:extLst>
                  <a:ext uri="{FF2B5EF4-FFF2-40B4-BE49-F238E27FC236}">
                    <a16:creationId xmlns:a16="http://schemas.microsoft.com/office/drawing/2014/main" id="{096147EB-2099-2D4E-BFD8-1780566F6804}"/>
                  </a:ext>
                </a:extLst>
              </p:cNvPr>
              <p:cNvSpPr/>
              <p:nvPr/>
            </p:nvSpPr>
            <p:spPr>
              <a:xfrm>
                <a:off x="447750" y="1236032"/>
                <a:ext cx="2048256" cy="1301949"/>
              </a:xfrm>
              <a:prstGeom prst="rect">
                <a:avLst/>
              </a:prstGeom>
              <a:noFill/>
              <a:ln w="6350">
                <a:solidFill>
                  <a:srgbClr val="99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  <a:p>
                <a:pPr algn="ctr"/>
                <a:endParaRPr lang="en-US" dirty="0"/>
              </a:p>
            </p:txBody>
          </p:sp>
          <p:sp>
            <p:nvSpPr>
              <p:cNvPr id="343" name="Rectangle 342">
                <a:extLst>
                  <a:ext uri="{FF2B5EF4-FFF2-40B4-BE49-F238E27FC236}">
                    <a16:creationId xmlns:a16="http://schemas.microsoft.com/office/drawing/2014/main" id="{31E4D48D-A4C6-3F4D-A675-E594B0F0334B}"/>
                  </a:ext>
                </a:extLst>
              </p:cNvPr>
              <p:cNvSpPr/>
              <p:nvPr/>
            </p:nvSpPr>
            <p:spPr>
              <a:xfrm>
                <a:off x="452888" y="1228275"/>
                <a:ext cx="481934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100"/>
                  </a:spcBef>
                </a:pPr>
                <a:r>
                  <a:rPr lang="en-US" sz="600" b="1" spc="-40" dirty="0">
                    <a:solidFill>
                      <a:srgbClr val="595959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SCENE #:</a:t>
                </a:r>
                <a:endParaRPr lang="en-US" sz="600" b="1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endParaRPr>
              </a:p>
            </p:txBody>
          </p:sp>
          <p:cxnSp>
            <p:nvCxnSpPr>
              <p:cNvPr id="344" name="Straight Connector 343">
                <a:extLst>
                  <a:ext uri="{FF2B5EF4-FFF2-40B4-BE49-F238E27FC236}">
                    <a16:creationId xmlns:a16="http://schemas.microsoft.com/office/drawing/2014/main" id="{63699FBE-A083-C542-8AFA-C9CFA5D457F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9374" y="1408067"/>
                <a:ext cx="2048256" cy="1059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5" name="Straight Connector 344">
                <a:extLst>
                  <a:ext uri="{FF2B5EF4-FFF2-40B4-BE49-F238E27FC236}">
                    <a16:creationId xmlns:a16="http://schemas.microsoft.com/office/drawing/2014/main" id="{1230D771-6E8D-A547-BF32-C574BDC309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6199" y="2723412"/>
                <a:ext cx="2048256" cy="0"/>
              </a:xfrm>
              <a:prstGeom prst="line">
                <a:avLst/>
              </a:prstGeom>
              <a:ln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6" name="Straight Connector 345">
                <a:extLst>
                  <a:ext uri="{FF2B5EF4-FFF2-40B4-BE49-F238E27FC236}">
                    <a16:creationId xmlns:a16="http://schemas.microsoft.com/office/drawing/2014/main" id="{3782F4C4-6806-DF4A-B57F-7BF5621C70A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81048" y="1232434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" name="Straight Connector 346">
                <a:extLst>
                  <a:ext uri="{FF2B5EF4-FFF2-40B4-BE49-F238E27FC236}">
                    <a16:creationId xmlns:a16="http://schemas.microsoft.com/office/drawing/2014/main" id="{145BF4F9-3F20-A042-9A68-8EEC3DE42F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0686" y="2926612"/>
                <a:ext cx="2048256" cy="0"/>
              </a:xfrm>
              <a:prstGeom prst="line">
                <a:avLst/>
              </a:prstGeom>
              <a:ln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8" name="Straight Connector 347">
                <a:extLst>
                  <a:ext uri="{FF2B5EF4-FFF2-40B4-BE49-F238E27FC236}">
                    <a16:creationId xmlns:a16="http://schemas.microsoft.com/office/drawing/2014/main" id="{9CCC896C-608B-3242-A29A-4AC4CA977A5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5843" y="1236032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0" name="Rectangle 339">
              <a:extLst>
                <a:ext uri="{FF2B5EF4-FFF2-40B4-BE49-F238E27FC236}">
                  <a16:creationId xmlns:a16="http://schemas.microsoft.com/office/drawing/2014/main" id="{6F5EE273-7120-F14B-8194-A21E38EE52DB}"/>
                </a:ext>
              </a:extLst>
            </p:cNvPr>
            <p:cNvSpPr/>
            <p:nvPr/>
          </p:nvSpPr>
          <p:spPr>
            <a:xfrm>
              <a:off x="1057314" y="920336"/>
              <a:ext cx="48193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341" name="Rectangle 340">
              <a:extLst>
                <a:ext uri="{FF2B5EF4-FFF2-40B4-BE49-F238E27FC236}">
                  <a16:creationId xmlns:a16="http://schemas.microsoft.com/office/drawing/2014/main" id="{CC20BAF9-5A28-F541-80B5-7D63ACBD3C4B}"/>
                </a:ext>
              </a:extLst>
            </p:cNvPr>
            <p:cNvSpPr/>
            <p:nvPr/>
          </p:nvSpPr>
          <p:spPr>
            <a:xfrm>
              <a:off x="1700530" y="921901"/>
              <a:ext cx="57710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grpSp>
        <p:nvGrpSpPr>
          <p:cNvPr id="349" name="Group 348">
            <a:extLst>
              <a:ext uri="{FF2B5EF4-FFF2-40B4-BE49-F238E27FC236}">
                <a16:creationId xmlns:a16="http://schemas.microsoft.com/office/drawing/2014/main" id="{244E40B9-8C88-574B-AAB5-8237D8411C80}"/>
              </a:ext>
            </a:extLst>
          </p:cNvPr>
          <p:cNvGrpSpPr/>
          <p:nvPr/>
        </p:nvGrpSpPr>
        <p:grpSpPr>
          <a:xfrm>
            <a:off x="8059597" y="4846320"/>
            <a:ext cx="2052743" cy="1698337"/>
            <a:chOff x="320427" y="919563"/>
            <a:chExt cx="2052743" cy="1698337"/>
          </a:xfrm>
        </p:grpSpPr>
        <p:grpSp>
          <p:nvGrpSpPr>
            <p:cNvPr id="350" name="Group 349">
              <a:extLst>
                <a:ext uri="{FF2B5EF4-FFF2-40B4-BE49-F238E27FC236}">
                  <a16:creationId xmlns:a16="http://schemas.microsoft.com/office/drawing/2014/main" id="{288AF53C-E05C-9F4D-B08A-24F4D05F504B}"/>
                </a:ext>
              </a:extLst>
            </p:cNvPr>
            <p:cNvGrpSpPr/>
            <p:nvPr/>
          </p:nvGrpSpPr>
          <p:grpSpPr>
            <a:xfrm>
              <a:off x="320427" y="919563"/>
              <a:ext cx="2052743" cy="1698337"/>
              <a:chOff x="446199" y="1228275"/>
              <a:chExt cx="2052743" cy="1698337"/>
            </a:xfrm>
          </p:grpSpPr>
          <p:sp>
            <p:nvSpPr>
              <p:cNvPr id="353" name="Rectangle 352">
                <a:extLst>
                  <a:ext uri="{FF2B5EF4-FFF2-40B4-BE49-F238E27FC236}">
                    <a16:creationId xmlns:a16="http://schemas.microsoft.com/office/drawing/2014/main" id="{B8D93208-8EC2-764B-86C1-180F4466738A}"/>
                  </a:ext>
                </a:extLst>
              </p:cNvPr>
              <p:cNvSpPr/>
              <p:nvPr/>
            </p:nvSpPr>
            <p:spPr>
              <a:xfrm>
                <a:off x="447750" y="1236032"/>
                <a:ext cx="2048256" cy="1301949"/>
              </a:xfrm>
              <a:prstGeom prst="rect">
                <a:avLst/>
              </a:prstGeom>
              <a:noFill/>
              <a:ln w="6350">
                <a:solidFill>
                  <a:srgbClr val="99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  <a:p>
                <a:pPr algn="ctr"/>
                <a:endParaRPr lang="en-US" dirty="0"/>
              </a:p>
            </p:txBody>
          </p:sp>
          <p:sp>
            <p:nvSpPr>
              <p:cNvPr id="354" name="Rectangle 353">
                <a:extLst>
                  <a:ext uri="{FF2B5EF4-FFF2-40B4-BE49-F238E27FC236}">
                    <a16:creationId xmlns:a16="http://schemas.microsoft.com/office/drawing/2014/main" id="{E9451871-D689-F24F-8484-836813D4E505}"/>
                  </a:ext>
                </a:extLst>
              </p:cNvPr>
              <p:cNvSpPr/>
              <p:nvPr/>
            </p:nvSpPr>
            <p:spPr>
              <a:xfrm>
                <a:off x="452888" y="1228275"/>
                <a:ext cx="481934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100"/>
                  </a:spcBef>
                </a:pPr>
                <a:r>
                  <a:rPr lang="en-US" sz="600" b="1" spc="-40" dirty="0">
                    <a:solidFill>
                      <a:srgbClr val="595959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SCENE #:</a:t>
                </a:r>
                <a:endParaRPr lang="en-US" sz="600" b="1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endParaRPr>
              </a:p>
            </p:txBody>
          </p:sp>
          <p:cxnSp>
            <p:nvCxnSpPr>
              <p:cNvPr id="355" name="Straight Connector 354">
                <a:extLst>
                  <a:ext uri="{FF2B5EF4-FFF2-40B4-BE49-F238E27FC236}">
                    <a16:creationId xmlns:a16="http://schemas.microsoft.com/office/drawing/2014/main" id="{4350E15F-0092-094D-B2E3-F1C0599662A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9374" y="1408067"/>
                <a:ext cx="2048256" cy="1059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6" name="Straight Connector 355">
                <a:extLst>
                  <a:ext uri="{FF2B5EF4-FFF2-40B4-BE49-F238E27FC236}">
                    <a16:creationId xmlns:a16="http://schemas.microsoft.com/office/drawing/2014/main" id="{AB9509D9-286A-9C48-AEAE-F8F13A2CD9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6199" y="2723412"/>
                <a:ext cx="2048256" cy="0"/>
              </a:xfrm>
              <a:prstGeom prst="line">
                <a:avLst/>
              </a:prstGeom>
              <a:ln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" name="Straight Connector 356">
                <a:extLst>
                  <a:ext uri="{FF2B5EF4-FFF2-40B4-BE49-F238E27FC236}">
                    <a16:creationId xmlns:a16="http://schemas.microsoft.com/office/drawing/2014/main" id="{B75B3187-8C35-7C45-BAD3-C7DE909D92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81048" y="1232434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8" name="Straight Connector 357">
                <a:extLst>
                  <a:ext uri="{FF2B5EF4-FFF2-40B4-BE49-F238E27FC236}">
                    <a16:creationId xmlns:a16="http://schemas.microsoft.com/office/drawing/2014/main" id="{EAF82E62-3C8D-784A-8081-5E596F788B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0686" y="2926612"/>
                <a:ext cx="2048256" cy="0"/>
              </a:xfrm>
              <a:prstGeom prst="line">
                <a:avLst/>
              </a:prstGeom>
              <a:ln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9" name="Straight Connector 358">
                <a:extLst>
                  <a:ext uri="{FF2B5EF4-FFF2-40B4-BE49-F238E27FC236}">
                    <a16:creationId xmlns:a16="http://schemas.microsoft.com/office/drawing/2014/main" id="{D8AB619D-E4F7-6D4D-94E8-F80BDEF17E5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5843" y="1236032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1" name="Rectangle 350">
              <a:extLst>
                <a:ext uri="{FF2B5EF4-FFF2-40B4-BE49-F238E27FC236}">
                  <a16:creationId xmlns:a16="http://schemas.microsoft.com/office/drawing/2014/main" id="{8EF17DB1-F9F9-AD40-B18D-8752AA066165}"/>
                </a:ext>
              </a:extLst>
            </p:cNvPr>
            <p:cNvSpPr/>
            <p:nvPr/>
          </p:nvSpPr>
          <p:spPr>
            <a:xfrm>
              <a:off x="1057314" y="920336"/>
              <a:ext cx="48193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352" name="Rectangle 351">
              <a:extLst>
                <a:ext uri="{FF2B5EF4-FFF2-40B4-BE49-F238E27FC236}">
                  <a16:creationId xmlns:a16="http://schemas.microsoft.com/office/drawing/2014/main" id="{6D8DA81A-3DC0-674E-A9BE-E93F1F0FBCF9}"/>
                </a:ext>
              </a:extLst>
            </p:cNvPr>
            <p:cNvSpPr/>
            <p:nvPr/>
          </p:nvSpPr>
          <p:spPr>
            <a:xfrm>
              <a:off x="1700530" y="921901"/>
              <a:ext cx="57710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grpSp>
        <p:nvGrpSpPr>
          <p:cNvPr id="360" name="Group 359">
            <a:extLst>
              <a:ext uri="{FF2B5EF4-FFF2-40B4-BE49-F238E27FC236}">
                <a16:creationId xmlns:a16="http://schemas.microsoft.com/office/drawing/2014/main" id="{D703EF3C-7801-4C4B-A831-CD27FDA0DD03}"/>
              </a:ext>
            </a:extLst>
          </p:cNvPr>
          <p:cNvGrpSpPr/>
          <p:nvPr/>
        </p:nvGrpSpPr>
        <p:grpSpPr>
          <a:xfrm>
            <a:off x="3090376" y="914400"/>
            <a:ext cx="2052743" cy="1698337"/>
            <a:chOff x="320427" y="919563"/>
            <a:chExt cx="2052743" cy="1698337"/>
          </a:xfrm>
        </p:grpSpPr>
        <p:grpSp>
          <p:nvGrpSpPr>
            <p:cNvPr id="361" name="Group 360">
              <a:extLst>
                <a:ext uri="{FF2B5EF4-FFF2-40B4-BE49-F238E27FC236}">
                  <a16:creationId xmlns:a16="http://schemas.microsoft.com/office/drawing/2014/main" id="{3C1DD6FC-A0B0-6C4C-AED6-C35D120D1B03}"/>
                </a:ext>
              </a:extLst>
            </p:cNvPr>
            <p:cNvGrpSpPr/>
            <p:nvPr/>
          </p:nvGrpSpPr>
          <p:grpSpPr>
            <a:xfrm>
              <a:off x="320427" y="919563"/>
              <a:ext cx="2052743" cy="1698337"/>
              <a:chOff x="446199" y="1228275"/>
              <a:chExt cx="2052743" cy="1698337"/>
            </a:xfrm>
          </p:grpSpPr>
          <p:sp>
            <p:nvSpPr>
              <p:cNvPr id="364" name="Rectangle 363">
                <a:extLst>
                  <a:ext uri="{FF2B5EF4-FFF2-40B4-BE49-F238E27FC236}">
                    <a16:creationId xmlns:a16="http://schemas.microsoft.com/office/drawing/2014/main" id="{4EE0F9D9-624A-764A-91E8-6CFC019B59B2}"/>
                  </a:ext>
                </a:extLst>
              </p:cNvPr>
              <p:cNvSpPr/>
              <p:nvPr/>
            </p:nvSpPr>
            <p:spPr>
              <a:xfrm>
                <a:off x="447750" y="1236032"/>
                <a:ext cx="2048256" cy="1301949"/>
              </a:xfrm>
              <a:prstGeom prst="rect">
                <a:avLst/>
              </a:prstGeom>
              <a:noFill/>
              <a:ln w="6350">
                <a:solidFill>
                  <a:srgbClr val="99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  <a:p>
                <a:pPr algn="ctr"/>
                <a:endParaRPr lang="en-US" dirty="0"/>
              </a:p>
            </p:txBody>
          </p:sp>
          <p:sp>
            <p:nvSpPr>
              <p:cNvPr id="365" name="Rectangle 364">
                <a:extLst>
                  <a:ext uri="{FF2B5EF4-FFF2-40B4-BE49-F238E27FC236}">
                    <a16:creationId xmlns:a16="http://schemas.microsoft.com/office/drawing/2014/main" id="{F810CE52-A5F7-974A-BC77-E67D3A1389F3}"/>
                  </a:ext>
                </a:extLst>
              </p:cNvPr>
              <p:cNvSpPr/>
              <p:nvPr/>
            </p:nvSpPr>
            <p:spPr>
              <a:xfrm>
                <a:off x="452888" y="1228275"/>
                <a:ext cx="481934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100"/>
                  </a:spcBef>
                </a:pPr>
                <a:r>
                  <a:rPr lang="en-US" sz="600" b="1" spc="-40" dirty="0">
                    <a:solidFill>
                      <a:srgbClr val="595959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SCENE #:</a:t>
                </a:r>
                <a:endParaRPr lang="en-US" sz="600" b="1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endParaRPr>
              </a:p>
            </p:txBody>
          </p:sp>
          <p:cxnSp>
            <p:nvCxnSpPr>
              <p:cNvPr id="366" name="Straight Connector 365">
                <a:extLst>
                  <a:ext uri="{FF2B5EF4-FFF2-40B4-BE49-F238E27FC236}">
                    <a16:creationId xmlns:a16="http://schemas.microsoft.com/office/drawing/2014/main" id="{D4CB9798-8B72-BF42-81F9-AED7CDEC932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9374" y="1408067"/>
                <a:ext cx="2048256" cy="1059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7" name="Straight Connector 366">
                <a:extLst>
                  <a:ext uri="{FF2B5EF4-FFF2-40B4-BE49-F238E27FC236}">
                    <a16:creationId xmlns:a16="http://schemas.microsoft.com/office/drawing/2014/main" id="{D0F72B4B-9E39-5E41-939C-84CF12DA455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6199" y="2723412"/>
                <a:ext cx="2048256" cy="0"/>
              </a:xfrm>
              <a:prstGeom prst="line">
                <a:avLst/>
              </a:prstGeom>
              <a:ln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8" name="Straight Connector 367">
                <a:extLst>
                  <a:ext uri="{FF2B5EF4-FFF2-40B4-BE49-F238E27FC236}">
                    <a16:creationId xmlns:a16="http://schemas.microsoft.com/office/drawing/2014/main" id="{5B9DBE0C-B0A6-1D4C-AD40-CF7E01DE04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81048" y="1232434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9" name="Straight Connector 368">
                <a:extLst>
                  <a:ext uri="{FF2B5EF4-FFF2-40B4-BE49-F238E27FC236}">
                    <a16:creationId xmlns:a16="http://schemas.microsoft.com/office/drawing/2014/main" id="{B567E51D-6A37-084B-B83A-F69C8FA9E27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0686" y="2926612"/>
                <a:ext cx="2048256" cy="0"/>
              </a:xfrm>
              <a:prstGeom prst="line">
                <a:avLst/>
              </a:prstGeom>
              <a:ln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0" name="Straight Connector 369">
                <a:extLst>
                  <a:ext uri="{FF2B5EF4-FFF2-40B4-BE49-F238E27FC236}">
                    <a16:creationId xmlns:a16="http://schemas.microsoft.com/office/drawing/2014/main" id="{FCFA106D-D5CD-AB4B-A941-00E72D4F49A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5843" y="1236032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2" name="Rectangle 361">
              <a:extLst>
                <a:ext uri="{FF2B5EF4-FFF2-40B4-BE49-F238E27FC236}">
                  <a16:creationId xmlns:a16="http://schemas.microsoft.com/office/drawing/2014/main" id="{739B445B-2B51-4042-A4E1-A9DAC12C8AE6}"/>
                </a:ext>
              </a:extLst>
            </p:cNvPr>
            <p:cNvSpPr/>
            <p:nvPr/>
          </p:nvSpPr>
          <p:spPr>
            <a:xfrm>
              <a:off x="1057314" y="920336"/>
              <a:ext cx="48193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363" name="Rectangle 362">
              <a:extLst>
                <a:ext uri="{FF2B5EF4-FFF2-40B4-BE49-F238E27FC236}">
                  <a16:creationId xmlns:a16="http://schemas.microsoft.com/office/drawing/2014/main" id="{E8357BFB-F408-8A4B-8504-0C1C070CA011}"/>
                </a:ext>
              </a:extLst>
            </p:cNvPr>
            <p:cNvSpPr/>
            <p:nvPr/>
          </p:nvSpPr>
          <p:spPr>
            <a:xfrm>
              <a:off x="1700530" y="921901"/>
              <a:ext cx="57710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grpSp>
        <p:nvGrpSpPr>
          <p:cNvPr id="371" name="Group 370">
            <a:extLst>
              <a:ext uri="{FF2B5EF4-FFF2-40B4-BE49-F238E27FC236}">
                <a16:creationId xmlns:a16="http://schemas.microsoft.com/office/drawing/2014/main" id="{D2104B60-EA3D-9D4C-949E-4D0B739B63B3}"/>
              </a:ext>
            </a:extLst>
          </p:cNvPr>
          <p:cNvGrpSpPr/>
          <p:nvPr/>
        </p:nvGrpSpPr>
        <p:grpSpPr>
          <a:xfrm>
            <a:off x="3094467" y="2880360"/>
            <a:ext cx="2052743" cy="1698337"/>
            <a:chOff x="320427" y="919563"/>
            <a:chExt cx="2052743" cy="1698337"/>
          </a:xfrm>
        </p:grpSpPr>
        <p:grpSp>
          <p:nvGrpSpPr>
            <p:cNvPr id="372" name="Group 371">
              <a:extLst>
                <a:ext uri="{FF2B5EF4-FFF2-40B4-BE49-F238E27FC236}">
                  <a16:creationId xmlns:a16="http://schemas.microsoft.com/office/drawing/2014/main" id="{5B511A16-DB4A-4F4B-9FC9-F29E97EB2608}"/>
                </a:ext>
              </a:extLst>
            </p:cNvPr>
            <p:cNvGrpSpPr/>
            <p:nvPr/>
          </p:nvGrpSpPr>
          <p:grpSpPr>
            <a:xfrm>
              <a:off x="320427" y="919563"/>
              <a:ext cx="2052743" cy="1698337"/>
              <a:chOff x="446199" y="1228275"/>
              <a:chExt cx="2052743" cy="1698337"/>
            </a:xfrm>
          </p:grpSpPr>
          <p:sp>
            <p:nvSpPr>
              <p:cNvPr id="375" name="Rectangle 374">
                <a:extLst>
                  <a:ext uri="{FF2B5EF4-FFF2-40B4-BE49-F238E27FC236}">
                    <a16:creationId xmlns:a16="http://schemas.microsoft.com/office/drawing/2014/main" id="{B695C154-8DD7-2942-89E6-36F53322B82F}"/>
                  </a:ext>
                </a:extLst>
              </p:cNvPr>
              <p:cNvSpPr/>
              <p:nvPr/>
            </p:nvSpPr>
            <p:spPr>
              <a:xfrm>
                <a:off x="447750" y="1236032"/>
                <a:ext cx="2048256" cy="1301949"/>
              </a:xfrm>
              <a:prstGeom prst="rect">
                <a:avLst/>
              </a:prstGeom>
              <a:noFill/>
              <a:ln w="6350">
                <a:solidFill>
                  <a:srgbClr val="99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  <a:p>
                <a:pPr algn="ctr"/>
                <a:endParaRPr lang="en-US" dirty="0"/>
              </a:p>
            </p:txBody>
          </p:sp>
          <p:sp>
            <p:nvSpPr>
              <p:cNvPr id="376" name="Rectangle 375">
                <a:extLst>
                  <a:ext uri="{FF2B5EF4-FFF2-40B4-BE49-F238E27FC236}">
                    <a16:creationId xmlns:a16="http://schemas.microsoft.com/office/drawing/2014/main" id="{6348A9E7-AEBD-C54C-94AD-A71210C8AE0F}"/>
                  </a:ext>
                </a:extLst>
              </p:cNvPr>
              <p:cNvSpPr/>
              <p:nvPr/>
            </p:nvSpPr>
            <p:spPr>
              <a:xfrm>
                <a:off x="452888" y="1228275"/>
                <a:ext cx="481934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100"/>
                  </a:spcBef>
                </a:pPr>
                <a:r>
                  <a:rPr lang="en-US" sz="600" b="1" spc="-40" dirty="0">
                    <a:solidFill>
                      <a:srgbClr val="595959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SCENE #:</a:t>
                </a:r>
                <a:endParaRPr lang="en-US" sz="600" b="1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endParaRPr>
              </a:p>
            </p:txBody>
          </p:sp>
          <p:cxnSp>
            <p:nvCxnSpPr>
              <p:cNvPr id="377" name="Straight Connector 376">
                <a:extLst>
                  <a:ext uri="{FF2B5EF4-FFF2-40B4-BE49-F238E27FC236}">
                    <a16:creationId xmlns:a16="http://schemas.microsoft.com/office/drawing/2014/main" id="{70C44A1E-3395-6C43-95BD-61B478B044A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9374" y="1408067"/>
                <a:ext cx="2048256" cy="1059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8" name="Straight Connector 377">
                <a:extLst>
                  <a:ext uri="{FF2B5EF4-FFF2-40B4-BE49-F238E27FC236}">
                    <a16:creationId xmlns:a16="http://schemas.microsoft.com/office/drawing/2014/main" id="{F5733030-0A8C-C44A-9E7E-4A73349D6D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6199" y="2723412"/>
                <a:ext cx="2048256" cy="0"/>
              </a:xfrm>
              <a:prstGeom prst="line">
                <a:avLst/>
              </a:prstGeom>
              <a:ln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9" name="Straight Connector 378">
                <a:extLst>
                  <a:ext uri="{FF2B5EF4-FFF2-40B4-BE49-F238E27FC236}">
                    <a16:creationId xmlns:a16="http://schemas.microsoft.com/office/drawing/2014/main" id="{C8E33E6D-C9EC-2B43-AFE0-B79DCC759CF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81048" y="1232434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0" name="Straight Connector 379">
                <a:extLst>
                  <a:ext uri="{FF2B5EF4-FFF2-40B4-BE49-F238E27FC236}">
                    <a16:creationId xmlns:a16="http://schemas.microsoft.com/office/drawing/2014/main" id="{C0C268DD-C7B7-1A44-9A58-FD3751EB8F2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0686" y="2926612"/>
                <a:ext cx="2048256" cy="0"/>
              </a:xfrm>
              <a:prstGeom prst="line">
                <a:avLst/>
              </a:prstGeom>
              <a:ln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1" name="Straight Connector 380">
                <a:extLst>
                  <a:ext uri="{FF2B5EF4-FFF2-40B4-BE49-F238E27FC236}">
                    <a16:creationId xmlns:a16="http://schemas.microsoft.com/office/drawing/2014/main" id="{3F871F2C-5820-024C-8B89-1197A8319C3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5843" y="1236032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73" name="Rectangle 372">
              <a:extLst>
                <a:ext uri="{FF2B5EF4-FFF2-40B4-BE49-F238E27FC236}">
                  <a16:creationId xmlns:a16="http://schemas.microsoft.com/office/drawing/2014/main" id="{40CC9CC1-CB7C-6746-8E9C-4C352B6A2632}"/>
                </a:ext>
              </a:extLst>
            </p:cNvPr>
            <p:cNvSpPr/>
            <p:nvPr/>
          </p:nvSpPr>
          <p:spPr>
            <a:xfrm>
              <a:off x="1057314" y="920336"/>
              <a:ext cx="48193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374" name="Rectangle 373">
              <a:extLst>
                <a:ext uri="{FF2B5EF4-FFF2-40B4-BE49-F238E27FC236}">
                  <a16:creationId xmlns:a16="http://schemas.microsoft.com/office/drawing/2014/main" id="{0B03A0D0-BBF6-B74C-9500-0016E1AF0D87}"/>
                </a:ext>
              </a:extLst>
            </p:cNvPr>
            <p:cNvSpPr/>
            <p:nvPr/>
          </p:nvSpPr>
          <p:spPr>
            <a:xfrm>
              <a:off x="1700530" y="921901"/>
              <a:ext cx="57710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grpSp>
        <p:nvGrpSpPr>
          <p:cNvPr id="382" name="Group 381">
            <a:extLst>
              <a:ext uri="{FF2B5EF4-FFF2-40B4-BE49-F238E27FC236}">
                <a16:creationId xmlns:a16="http://schemas.microsoft.com/office/drawing/2014/main" id="{A63028B0-4E21-B844-A82F-EE68E4E30148}"/>
              </a:ext>
            </a:extLst>
          </p:cNvPr>
          <p:cNvGrpSpPr/>
          <p:nvPr/>
        </p:nvGrpSpPr>
        <p:grpSpPr>
          <a:xfrm>
            <a:off x="3091928" y="4846320"/>
            <a:ext cx="2052743" cy="1698337"/>
            <a:chOff x="320427" y="919563"/>
            <a:chExt cx="2052743" cy="1698337"/>
          </a:xfrm>
        </p:grpSpPr>
        <p:grpSp>
          <p:nvGrpSpPr>
            <p:cNvPr id="383" name="Group 382">
              <a:extLst>
                <a:ext uri="{FF2B5EF4-FFF2-40B4-BE49-F238E27FC236}">
                  <a16:creationId xmlns:a16="http://schemas.microsoft.com/office/drawing/2014/main" id="{2EB7D1EE-B8EE-9846-9DBB-7EF3C54E6409}"/>
                </a:ext>
              </a:extLst>
            </p:cNvPr>
            <p:cNvGrpSpPr/>
            <p:nvPr/>
          </p:nvGrpSpPr>
          <p:grpSpPr>
            <a:xfrm>
              <a:off x="320427" y="919563"/>
              <a:ext cx="2052743" cy="1698337"/>
              <a:chOff x="446199" y="1228275"/>
              <a:chExt cx="2052743" cy="1698337"/>
            </a:xfrm>
          </p:grpSpPr>
          <p:sp>
            <p:nvSpPr>
              <p:cNvPr id="386" name="Rectangle 385">
                <a:extLst>
                  <a:ext uri="{FF2B5EF4-FFF2-40B4-BE49-F238E27FC236}">
                    <a16:creationId xmlns:a16="http://schemas.microsoft.com/office/drawing/2014/main" id="{818C17C0-C331-5248-8AB0-E49A8C00B13D}"/>
                  </a:ext>
                </a:extLst>
              </p:cNvPr>
              <p:cNvSpPr/>
              <p:nvPr/>
            </p:nvSpPr>
            <p:spPr>
              <a:xfrm>
                <a:off x="447750" y="1236032"/>
                <a:ext cx="2048256" cy="1301949"/>
              </a:xfrm>
              <a:prstGeom prst="rect">
                <a:avLst/>
              </a:prstGeom>
              <a:noFill/>
              <a:ln w="6350">
                <a:solidFill>
                  <a:srgbClr val="99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  <a:p>
                <a:pPr algn="ctr"/>
                <a:endParaRPr lang="en-US" dirty="0"/>
              </a:p>
            </p:txBody>
          </p:sp>
          <p:sp>
            <p:nvSpPr>
              <p:cNvPr id="387" name="Rectangle 386">
                <a:extLst>
                  <a:ext uri="{FF2B5EF4-FFF2-40B4-BE49-F238E27FC236}">
                    <a16:creationId xmlns:a16="http://schemas.microsoft.com/office/drawing/2014/main" id="{4DB3EF8B-2CC7-B34A-AE29-374DDA91AD5A}"/>
                  </a:ext>
                </a:extLst>
              </p:cNvPr>
              <p:cNvSpPr/>
              <p:nvPr/>
            </p:nvSpPr>
            <p:spPr>
              <a:xfrm>
                <a:off x="452888" y="1228275"/>
                <a:ext cx="481934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100"/>
                  </a:spcBef>
                </a:pPr>
                <a:r>
                  <a:rPr lang="en-US" sz="600" b="1" spc="-40" dirty="0">
                    <a:solidFill>
                      <a:srgbClr val="595959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SCENE #:</a:t>
                </a:r>
                <a:endParaRPr lang="en-US" sz="600" b="1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endParaRPr>
              </a:p>
            </p:txBody>
          </p:sp>
          <p:cxnSp>
            <p:nvCxnSpPr>
              <p:cNvPr id="388" name="Straight Connector 387">
                <a:extLst>
                  <a:ext uri="{FF2B5EF4-FFF2-40B4-BE49-F238E27FC236}">
                    <a16:creationId xmlns:a16="http://schemas.microsoft.com/office/drawing/2014/main" id="{1F3FCCDB-8BB3-0A44-88CF-3BB7725D4BC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9374" y="1408067"/>
                <a:ext cx="2048256" cy="1059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9" name="Straight Connector 388">
                <a:extLst>
                  <a:ext uri="{FF2B5EF4-FFF2-40B4-BE49-F238E27FC236}">
                    <a16:creationId xmlns:a16="http://schemas.microsoft.com/office/drawing/2014/main" id="{B55DC360-27DC-794D-BB67-99B7386322A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6199" y="2723412"/>
                <a:ext cx="2048256" cy="0"/>
              </a:xfrm>
              <a:prstGeom prst="line">
                <a:avLst/>
              </a:prstGeom>
              <a:ln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0" name="Straight Connector 389">
                <a:extLst>
                  <a:ext uri="{FF2B5EF4-FFF2-40B4-BE49-F238E27FC236}">
                    <a16:creationId xmlns:a16="http://schemas.microsoft.com/office/drawing/2014/main" id="{42CEAE1E-F8DE-3F46-82D8-7DB60B5F3CD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81048" y="1232434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1" name="Straight Connector 390">
                <a:extLst>
                  <a:ext uri="{FF2B5EF4-FFF2-40B4-BE49-F238E27FC236}">
                    <a16:creationId xmlns:a16="http://schemas.microsoft.com/office/drawing/2014/main" id="{DC5B869C-0BE0-DD4F-88AF-06A8444AA30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0686" y="2926612"/>
                <a:ext cx="2048256" cy="0"/>
              </a:xfrm>
              <a:prstGeom prst="line">
                <a:avLst/>
              </a:prstGeom>
              <a:ln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2" name="Straight Connector 391">
                <a:extLst>
                  <a:ext uri="{FF2B5EF4-FFF2-40B4-BE49-F238E27FC236}">
                    <a16:creationId xmlns:a16="http://schemas.microsoft.com/office/drawing/2014/main" id="{F97CE3D8-9F52-FD45-8F45-E1E0CCA643E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5843" y="1236032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4" name="Rectangle 383">
              <a:extLst>
                <a:ext uri="{FF2B5EF4-FFF2-40B4-BE49-F238E27FC236}">
                  <a16:creationId xmlns:a16="http://schemas.microsoft.com/office/drawing/2014/main" id="{9F6B859F-7AEA-854E-AF79-899AD9F9E24F}"/>
                </a:ext>
              </a:extLst>
            </p:cNvPr>
            <p:cNvSpPr/>
            <p:nvPr/>
          </p:nvSpPr>
          <p:spPr>
            <a:xfrm>
              <a:off x="1057314" y="920336"/>
              <a:ext cx="48193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385" name="Rectangle 384">
              <a:extLst>
                <a:ext uri="{FF2B5EF4-FFF2-40B4-BE49-F238E27FC236}">
                  <a16:creationId xmlns:a16="http://schemas.microsoft.com/office/drawing/2014/main" id="{3220B607-C73A-C947-834F-39A90A105C46}"/>
                </a:ext>
              </a:extLst>
            </p:cNvPr>
            <p:cNvSpPr/>
            <p:nvPr/>
          </p:nvSpPr>
          <p:spPr>
            <a:xfrm>
              <a:off x="1700530" y="921901"/>
              <a:ext cx="57710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grpSp>
        <p:nvGrpSpPr>
          <p:cNvPr id="393" name="Group 392">
            <a:extLst>
              <a:ext uri="{FF2B5EF4-FFF2-40B4-BE49-F238E27FC236}">
                <a16:creationId xmlns:a16="http://schemas.microsoft.com/office/drawing/2014/main" id="{40327326-9A8A-7F49-9985-F839908D39DE}"/>
              </a:ext>
            </a:extLst>
          </p:cNvPr>
          <p:cNvGrpSpPr/>
          <p:nvPr/>
        </p:nvGrpSpPr>
        <p:grpSpPr>
          <a:xfrm>
            <a:off x="5550584" y="914400"/>
            <a:ext cx="2052743" cy="1698337"/>
            <a:chOff x="320427" y="919563"/>
            <a:chExt cx="2052743" cy="1698337"/>
          </a:xfrm>
        </p:grpSpPr>
        <p:grpSp>
          <p:nvGrpSpPr>
            <p:cNvPr id="394" name="Group 393">
              <a:extLst>
                <a:ext uri="{FF2B5EF4-FFF2-40B4-BE49-F238E27FC236}">
                  <a16:creationId xmlns:a16="http://schemas.microsoft.com/office/drawing/2014/main" id="{E9187004-6E50-364B-8632-269511445728}"/>
                </a:ext>
              </a:extLst>
            </p:cNvPr>
            <p:cNvGrpSpPr/>
            <p:nvPr/>
          </p:nvGrpSpPr>
          <p:grpSpPr>
            <a:xfrm>
              <a:off x="320427" y="919563"/>
              <a:ext cx="2052743" cy="1698337"/>
              <a:chOff x="446199" y="1228275"/>
              <a:chExt cx="2052743" cy="1698337"/>
            </a:xfrm>
          </p:grpSpPr>
          <p:sp>
            <p:nvSpPr>
              <p:cNvPr id="397" name="Rectangle 396">
                <a:extLst>
                  <a:ext uri="{FF2B5EF4-FFF2-40B4-BE49-F238E27FC236}">
                    <a16:creationId xmlns:a16="http://schemas.microsoft.com/office/drawing/2014/main" id="{57097BD7-1A7A-5C45-B8C0-D4256FAB4A52}"/>
                  </a:ext>
                </a:extLst>
              </p:cNvPr>
              <p:cNvSpPr/>
              <p:nvPr/>
            </p:nvSpPr>
            <p:spPr>
              <a:xfrm>
                <a:off x="447750" y="1236032"/>
                <a:ext cx="2048256" cy="1301949"/>
              </a:xfrm>
              <a:prstGeom prst="rect">
                <a:avLst/>
              </a:prstGeom>
              <a:noFill/>
              <a:ln w="6350">
                <a:solidFill>
                  <a:srgbClr val="99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  <a:p>
                <a:pPr algn="ctr"/>
                <a:endParaRPr lang="en-US" dirty="0"/>
              </a:p>
            </p:txBody>
          </p:sp>
          <p:sp>
            <p:nvSpPr>
              <p:cNvPr id="398" name="Rectangle 397">
                <a:extLst>
                  <a:ext uri="{FF2B5EF4-FFF2-40B4-BE49-F238E27FC236}">
                    <a16:creationId xmlns:a16="http://schemas.microsoft.com/office/drawing/2014/main" id="{AEECB870-BB35-5D4C-BB9A-50868A7315F1}"/>
                  </a:ext>
                </a:extLst>
              </p:cNvPr>
              <p:cNvSpPr/>
              <p:nvPr/>
            </p:nvSpPr>
            <p:spPr>
              <a:xfrm>
                <a:off x="452888" y="1228275"/>
                <a:ext cx="481934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100"/>
                  </a:spcBef>
                </a:pPr>
                <a:r>
                  <a:rPr lang="en-US" sz="600" b="1" spc="-40" dirty="0">
                    <a:solidFill>
                      <a:srgbClr val="595959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SCENE #:</a:t>
                </a:r>
                <a:endParaRPr lang="en-US" sz="600" b="1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endParaRPr>
              </a:p>
            </p:txBody>
          </p:sp>
          <p:cxnSp>
            <p:nvCxnSpPr>
              <p:cNvPr id="399" name="Straight Connector 398">
                <a:extLst>
                  <a:ext uri="{FF2B5EF4-FFF2-40B4-BE49-F238E27FC236}">
                    <a16:creationId xmlns:a16="http://schemas.microsoft.com/office/drawing/2014/main" id="{08952FAC-2808-DF49-AA14-79D8A51D448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9374" y="1408067"/>
                <a:ext cx="2048256" cy="1059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0" name="Straight Connector 399">
                <a:extLst>
                  <a:ext uri="{FF2B5EF4-FFF2-40B4-BE49-F238E27FC236}">
                    <a16:creationId xmlns:a16="http://schemas.microsoft.com/office/drawing/2014/main" id="{E8C50A7E-B50A-1943-BB56-226BE5404B7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6199" y="2723412"/>
                <a:ext cx="2048256" cy="0"/>
              </a:xfrm>
              <a:prstGeom prst="line">
                <a:avLst/>
              </a:prstGeom>
              <a:ln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1" name="Straight Connector 400">
                <a:extLst>
                  <a:ext uri="{FF2B5EF4-FFF2-40B4-BE49-F238E27FC236}">
                    <a16:creationId xmlns:a16="http://schemas.microsoft.com/office/drawing/2014/main" id="{7A7D7BD2-AE51-C242-9C10-3C800D0E2E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81048" y="1232434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2" name="Straight Connector 401">
                <a:extLst>
                  <a:ext uri="{FF2B5EF4-FFF2-40B4-BE49-F238E27FC236}">
                    <a16:creationId xmlns:a16="http://schemas.microsoft.com/office/drawing/2014/main" id="{54A33A42-56A0-BF4B-830F-762C86DE1D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0686" y="2926612"/>
                <a:ext cx="2048256" cy="0"/>
              </a:xfrm>
              <a:prstGeom prst="line">
                <a:avLst/>
              </a:prstGeom>
              <a:ln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3" name="Straight Connector 402">
                <a:extLst>
                  <a:ext uri="{FF2B5EF4-FFF2-40B4-BE49-F238E27FC236}">
                    <a16:creationId xmlns:a16="http://schemas.microsoft.com/office/drawing/2014/main" id="{93674928-7D48-5F4D-B318-50A19ED6B1C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5843" y="1236032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5" name="Rectangle 394">
              <a:extLst>
                <a:ext uri="{FF2B5EF4-FFF2-40B4-BE49-F238E27FC236}">
                  <a16:creationId xmlns:a16="http://schemas.microsoft.com/office/drawing/2014/main" id="{97393F53-8841-BB4D-8327-68C1F753C019}"/>
                </a:ext>
              </a:extLst>
            </p:cNvPr>
            <p:cNvSpPr/>
            <p:nvPr/>
          </p:nvSpPr>
          <p:spPr>
            <a:xfrm>
              <a:off x="1057314" y="920336"/>
              <a:ext cx="48193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396" name="Rectangle 395">
              <a:extLst>
                <a:ext uri="{FF2B5EF4-FFF2-40B4-BE49-F238E27FC236}">
                  <a16:creationId xmlns:a16="http://schemas.microsoft.com/office/drawing/2014/main" id="{20F51409-B235-A748-B8E6-A6AD2871CC29}"/>
                </a:ext>
              </a:extLst>
            </p:cNvPr>
            <p:cNvSpPr/>
            <p:nvPr/>
          </p:nvSpPr>
          <p:spPr>
            <a:xfrm>
              <a:off x="1700530" y="921901"/>
              <a:ext cx="57710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grpSp>
        <p:nvGrpSpPr>
          <p:cNvPr id="404" name="Group 403">
            <a:extLst>
              <a:ext uri="{FF2B5EF4-FFF2-40B4-BE49-F238E27FC236}">
                <a16:creationId xmlns:a16="http://schemas.microsoft.com/office/drawing/2014/main" id="{95884851-F36B-4D42-8AA9-EB8B56929055}"/>
              </a:ext>
            </a:extLst>
          </p:cNvPr>
          <p:cNvGrpSpPr/>
          <p:nvPr/>
        </p:nvGrpSpPr>
        <p:grpSpPr>
          <a:xfrm>
            <a:off x="5554675" y="2880360"/>
            <a:ext cx="2052743" cy="1698337"/>
            <a:chOff x="320427" y="919563"/>
            <a:chExt cx="2052743" cy="1698337"/>
          </a:xfrm>
        </p:grpSpPr>
        <p:grpSp>
          <p:nvGrpSpPr>
            <p:cNvPr id="405" name="Group 404">
              <a:extLst>
                <a:ext uri="{FF2B5EF4-FFF2-40B4-BE49-F238E27FC236}">
                  <a16:creationId xmlns:a16="http://schemas.microsoft.com/office/drawing/2014/main" id="{8476390B-E745-BD4C-B9BE-D4B7EBFD85FF}"/>
                </a:ext>
              </a:extLst>
            </p:cNvPr>
            <p:cNvGrpSpPr/>
            <p:nvPr/>
          </p:nvGrpSpPr>
          <p:grpSpPr>
            <a:xfrm>
              <a:off x="320427" y="919563"/>
              <a:ext cx="2052743" cy="1698337"/>
              <a:chOff x="446199" y="1228275"/>
              <a:chExt cx="2052743" cy="1698337"/>
            </a:xfrm>
          </p:grpSpPr>
          <p:sp>
            <p:nvSpPr>
              <p:cNvPr id="408" name="Rectangle 407">
                <a:extLst>
                  <a:ext uri="{FF2B5EF4-FFF2-40B4-BE49-F238E27FC236}">
                    <a16:creationId xmlns:a16="http://schemas.microsoft.com/office/drawing/2014/main" id="{D32DDDA6-549C-E842-BB56-8F44E975996A}"/>
                  </a:ext>
                </a:extLst>
              </p:cNvPr>
              <p:cNvSpPr/>
              <p:nvPr/>
            </p:nvSpPr>
            <p:spPr>
              <a:xfrm>
                <a:off x="447750" y="1236032"/>
                <a:ext cx="2048256" cy="1301949"/>
              </a:xfrm>
              <a:prstGeom prst="rect">
                <a:avLst/>
              </a:prstGeom>
              <a:noFill/>
              <a:ln w="6350">
                <a:solidFill>
                  <a:srgbClr val="99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  <a:p>
                <a:pPr algn="ctr"/>
                <a:endParaRPr lang="en-US" dirty="0"/>
              </a:p>
            </p:txBody>
          </p:sp>
          <p:sp>
            <p:nvSpPr>
              <p:cNvPr id="409" name="Rectangle 408">
                <a:extLst>
                  <a:ext uri="{FF2B5EF4-FFF2-40B4-BE49-F238E27FC236}">
                    <a16:creationId xmlns:a16="http://schemas.microsoft.com/office/drawing/2014/main" id="{0F4DE771-B1F4-E349-B0DA-E4047B21C8F4}"/>
                  </a:ext>
                </a:extLst>
              </p:cNvPr>
              <p:cNvSpPr/>
              <p:nvPr/>
            </p:nvSpPr>
            <p:spPr>
              <a:xfrm>
                <a:off x="452888" y="1228275"/>
                <a:ext cx="481934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100"/>
                  </a:spcBef>
                </a:pPr>
                <a:r>
                  <a:rPr lang="en-US" sz="600" b="1" spc="-40" dirty="0">
                    <a:solidFill>
                      <a:srgbClr val="595959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SCENE #:</a:t>
                </a:r>
                <a:endParaRPr lang="en-US" sz="600" b="1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endParaRPr>
              </a:p>
            </p:txBody>
          </p:sp>
          <p:cxnSp>
            <p:nvCxnSpPr>
              <p:cNvPr id="410" name="Straight Connector 409">
                <a:extLst>
                  <a:ext uri="{FF2B5EF4-FFF2-40B4-BE49-F238E27FC236}">
                    <a16:creationId xmlns:a16="http://schemas.microsoft.com/office/drawing/2014/main" id="{13FFD206-5A54-6B47-9767-B81AE459024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9374" y="1408067"/>
                <a:ext cx="2048256" cy="1059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1" name="Straight Connector 410">
                <a:extLst>
                  <a:ext uri="{FF2B5EF4-FFF2-40B4-BE49-F238E27FC236}">
                    <a16:creationId xmlns:a16="http://schemas.microsoft.com/office/drawing/2014/main" id="{EB35225E-AD4F-8A49-8871-26F618D898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6199" y="2723412"/>
                <a:ext cx="2048256" cy="0"/>
              </a:xfrm>
              <a:prstGeom prst="line">
                <a:avLst/>
              </a:prstGeom>
              <a:ln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2" name="Straight Connector 411">
                <a:extLst>
                  <a:ext uri="{FF2B5EF4-FFF2-40B4-BE49-F238E27FC236}">
                    <a16:creationId xmlns:a16="http://schemas.microsoft.com/office/drawing/2014/main" id="{F24A7508-9BF5-C54C-B656-3F85C707EC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81048" y="1232434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3" name="Straight Connector 412">
                <a:extLst>
                  <a:ext uri="{FF2B5EF4-FFF2-40B4-BE49-F238E27FC236}">
                    <a16:creationId xmlns:a16="http://schemas.microsoft.com/office/drawing/2014/main" id="{BA964FCA-C236-3B4E-ACB5-FABB241956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0686" y="2926612"/>
                <a:ext cx="2048256" cy="0"/>
              </a:xfrm>
              <a:prstGeom prst="line">
                <a:avLst/>
              </a:prstGeom>
              <a:ln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4" name="Straight Connector 413">
                <a:extLst>
                  <a:ext uri="{FF2B5EF4-FFF2-40B4-BE49-F238E27FC236}">
                    <a16:creationId xmlns:a16="http://schemas.microsoft.com/office/drawing/2014/main" id="{90192296-1CC0-2A4C-B4B6-1C87CF8B872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5843" y="1236032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06" name="Rectangle 405">
              <a:extLst>
                <a:ext uri="{FF2B5EF4-FFF2-40B4-BE49-F238E27FC236}">
                  <a16:creationId xmlns:a16="http://schemas.microsoft.com/office/drawing/2014/main" id="{D8C39A5B-43E9-D84C-BD14-221CBA0DC832}"/>
                </a:ext>
              </a:extLst>
            </p:cNvPr>
            <p:cNvSpPr/>
            <p:nvPr/>
          </p:nvSpPr>
          <p:spPr>
            <a:xfrm>
              <a:off x="1057314" y="920336"/>
              <a:ext cx="48193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407" name="Rectangle 406">
              <a:extLst>
                <a:ext uri="{FF2B5EF4-FFF2-40B4-BE49-F238E27FC236}">
                  <a16:creationId xmlns:a16="http://schemas.microsoft.com/office/drawing/2014/main" id="{7F68984B-5607-8E42-B286-E6C05D816AA1}"/>
                </a:ext>
              </a:extLst>
            </p:cNvPr>
            <p:cNvSpPr/>
            <p:nvPr/>
          </p:nvSpPr>
          <p:spPr>
            <a:xfrm>
              <a:off x="1700530" y="921901"/>
              <a:ext cx="57710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grpSp>
        <p:nvGrpSpPr>
          <p:cNvPr id="415" name="Group 414">
            <a:extLst>
              <a:ext uri="{FF2B5EF4-FFF2-40B4-BE49-F238E27FC236}">
                <a16:creationId xmlns:a16="http://schemas.microsoft.com/office/drawing/2014/main" id="{61B675B2-641F-3B44-B12D-878526DE10FE}"/>
              </a:ext>
            </a:extLst>
          </p:cNvPr>
          <p:cNvGrpSpPr/>
          <p:nvPr/>
        </p:nvGrpSpPr>
        <p:grpSpPr>
          <a:xfrm>
            <a:off x="5552136" y="4846320"/>
            <a:ext cx="2052743" cy="1698337"/>
            <a:chOff x="320427" y="919563"/>
            <a:chExt cx="2052743" cy="1698337"/>
          </a:xfrm>
        </p:grpSpPr>
        <p:grpSp>
          <p:nvGrpSpPr>
            <p:cNvPr id="416" name="Group 415">
              <a:extLst>
                <a:ext uri="{FF2B5EF4-FFF2-40B4-BE49-F238E27FC236}">
                  <a16:creationId xmlns:a16="http://schemas.microsoft.com/office/drawing/2014/main" id="{E70CBF06-C143-EA40-80B6-6A686FC25A6E}"/>
                </a:ext>
              </a:extLst>
            </p:cNvPr>
            <p:cNvGrpSpPr/>
            <p:nvPr/>
          </p:nvGrpSpPr>
          <p:grpSpPr>
            <a:xfrm>
              <a:off x="320427" y="919563"/>
              <a:ext cx="2052743" cy="1698337"/>
              <a:chOff x="446199" y="1228275"/>
              <a:chExt cx="2052743" cy="1698337"/>
            </a:xfrm>
          </p:grpSpPr>
          <p:sp>
            <p:nvSpPr>
              <p:cNvPr id="419" name="Rectangle 418">
                <a:extLst>
                  <a:ext uri="{FF2B5EF4-FFF2-40B4-BE49-F238E27FC236}">
                    <a16:creationId xmlns:a16="http://schemas.microsoft.com/office/drawing/2014/main" id="{0AFA9E36-2241-CD4D-A7E0-AC257EE4297F}"/>
                  </a:ext>
                </a:extLst>
              </p:cNvPr>
              <p:cNvSpPr/>
              <p:nvPr/>
            </p:nvSpPr>
            <p:spPr>
              <a:xfrm>
                <a:off x="447750" y="1236032"/>
                <a:ext cx="2048256" cy="1301949"/>
              </a:xfrm>
              <a:prstGeom prst="rect">
                <a:avLst/>
              </a:prstGeom>
              <a:noFill/>
              <a:ln w="6350">
                <a:solidFill>
                  <a:srgbClr val="99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  <a:p>
                <a:pPr algn="ctr"/>
                <a:endParaRPr lang="en-US" dirty="0"/>
              </a:p>
            </p:txBody>
          </p:sp>
          <p:sp>
            <p:nvSpPr>
              <p:cNvPr id="420" name="Rectangle 419">
                <a:extLst>
                  <a:ext uri="{FF2B5EF4-FFF2-40B4-BE49-F238E27FC236}">
                    <a16:creationId xmlns:a16="http://schemas.microsoft.com/office/drawing/2014/main" id="{75FF9863-D418-344E-808D-81E6E4E7156E}"/>
                  </a:ext>
                </a:extLst>
              </p:cNvPr>
              <p:cNvSpPr/>
              <p:nvPr/>
            </p:nvSpPr>
            <p:spPr>
              <a:xfrm>
                <a:off x="452888" y="1228275"/>
                <a:ext cx="481934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100"/>
                  </a:spcBef>
                </a:pPr>
                <a:r>
                  <a:rPr lang="en-US" sz="600" b="1" spc="-40" dirty="0">
                    <a:solidFill>
                      <a:srgbClr val="595959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SCENE #:</a:t>
                </a:r>
                <a:endParaRPr lang="en-US" sz="600" b="1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endParaRPr>
              </a:p>
            </p:txBody>
          </p:sp>
          <p:cxnSp>
            <p:nvCxnSpPr>
              <p:cNvPr id="421" name="Straight Connector 420">
                <a:extLst>
                  <a:ext uri="{FF2B5EF4-FFF2-40B4-BE49-F238E27FC236}">
                    <a16:creationId xmlns:a16="http://schemas.microsoft.com/office/drawing/2014/main" id="{D02C36CA-4D81-3E43-9A59-EF443EA38F4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9374" y="1408067"/>
                <a:ext cx="2048256" cy="1059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2" name="Straight Connector 421">
                <a:extLst>
                  <a:ext uri="{FF2B5EF4-FFF2-40B4-BE49-F238E27FC236}">
                    <a16:creationId xmlns:a16="http://schemas.microsoft.com/office/drawing/2014/main" id="{A4D02907-3588-574A-8C22-7B81DA950A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6199" y="2723412"/>
                <a:ext cx="2048256" cy="0"/>
              </a:xfrm>
              <a:prstGeom prst="line">
                <a:avLst/>
              </a:prstGeom>
              <a:ln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3" name="Straight Connector 422">
                <a:extLst>
                  <a:ext uri="{FF2B5EF4-FFF2-40B4-BE49-F238E27FC236}">
                    <a16:creationId xmlns:a16="http://schemas.microsoft.com/office/drawing/2014/main" id="{3CABA1EA-AD2F-8A48-878E-3A765FC669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81048" y="1232434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4" name="Straight Connector 423">
                <a:extLst>
                  <a:ext uri="{FF2B5EF4-FFF2-40B4-BE49-F238E27FC236}">
                    <a16:creationId xmlns:a16="http://schemas.microsoft.com/office/drawing/2014/main" id="{E0F2ED51-9327-C040-B8D4-D4641C75087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0686" y="2926612"/>
                <a:ext cx="2048256" cy="0"/>
              </a:xfrm>
              <a:prstGeom prst="line">
                <a:avLst/>
              </a:prstGeom>
              <a:ln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5" name="Straight Connector 424">
                <a:extLst>
                  <a:ext uri="{FF2B5EF4-FFF2-40B4-BE49-F238E27FC236}">
                    <a16:creationId xmlns:a16="http://schemas.microsoft.com/office/drawing/2014/main" id="{704A4835-3501-F84F-9169-35AE5BB04F2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5843" y="1236032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7" name="Rectangle 416">
              <a:extLst>
                <a:ext uri="{FF2B5EF4-FFF2-40B4-BE49-F238E27FC236}">
                  <a16:creationId xmlns:a16="http://schemas.microsoft.com/office/drawing/2014/main" id="{E6861749-308D-F94A-9F2F-EE39C7BE2FEB}"/>
                </a:ext>
              </a:extLst>
            </p:cNvPr>
            <p:cNvSpPr/>
            <p:nvPr/>
          </p:nvSpPr>
          <p:spPr>
            <a:xfrm>
              <a:off x="1057314" y="920336"/>
              <a:ext cx="48193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418" name="Rectangle 417">
              <a:extLst>
                <a:ext uri="{FF2B5EF4-FFF2-40B4-BE49-F238E27FC236}">
                  <a16:creationId xmlns:a16="http://schemas.microsoft.com/office/drawing/2014/main" id="{FA7751FB-DA03-6F48-B5D0-1EC13DBFDD94}"/>
                </a:ext>
              </a:extLst>
            </p:cNvPr>
            <p:cNvSpPr/>
            <p:nvPr/>
          </p:nvSpPr>
          <p:spPr>
            <a:xfrm>
              <a:off x="1700530" y="921901"/>
              <a:ext cx="57710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65324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324</TotalTime>
  <Words>91</Words>
  <Application>Microsoft Macintosh PowerPoint</Application>
  <PresentationFormat>Custom</PresentationFormat>
  <Paragraphs>39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Open Sans</vt:lpstr>
      <vt:lpstr>Open Sans Light</vt:lpstr>
      <vt:lpstr>Open Sans Semibold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ahsan ali</dc:creator>
  <cp:lastModifiedBy>shant kiraz</cp:lastModifiedBy>
  <cp:revision>48</cp:revision>
  <cp:lastPrinted>2019-01-04T21:19:45Z</cp:lastPrinted>
  <dcterms:created xsi:type="dcterms:W3CDTF">2018-03-22T01:28:58Z</dcterms:created>
  <dcterms:modified xsi:type="dcterms:W3CDTF">2019-01-04T22:22:44Z</dcterms:modified>
</cp:coreProperties>
</file>